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3.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4.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5.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6.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theme/themeOverride1.xml" ContentType="application/vnd.openxmlformats-officedocument.themeOverr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rts/chart1.xml" ContentType="application/vnd.openxmlformats-officedocument.drawingml.chart+xml"/>
  <Override PartName="/ppt/theme/themeOverride2.xml" ContentType="application/vnd.openxmlformats-officedocument.themeOverr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9" r:id="rId1"/>
    <p:sldMasterId id="2147483692" r:id="rId2"/>
    <p:sldMasterId id="2147483730" r:id="rId3"/>
    <p:sldMasterId id="2147483751" r:id="rId4"/>
    <p:sldMasterId id="2147483769" r:id="rId5"/>
    <p:sldMasterId id="2147483779" r:id="rId6"/>
    <p:sldMasterId id="2147483791" r:id="rId7"/>
  </p:sldMasterIdLst>
  <p:notesMasterIdLst>
    <p:notesMasterId r:id="rId34"/>
  </p:notesMasterIdLst>
  <p:sldIdLst>
    <p:sldId id="523" r:id="rId8"/>
    <p:sldId id="525" r:id="rId9"/>
    <p:sldId id="526" r:id="rId10"/>
    <p:sldId id="529" r:id="rId11"/>
    <p:sldId id="530" r:id="rId12"/>
    <p:sldId id="531" r:id="rId13"/>
    <p:sldId id="532" r:id="rId14"/>
    <p:sldId id="534" r:id="rId15"/>
    <p:sldId id="536" r:id="rId16"/>
    <p:sldId id="497" r:id="rId17"/>
    <p:sldId id="535" r:id="rId18"/>
    <p:sldId id="537" r:id="rId19"/>
    <p:sldId id="539" r:id="rId20"/>
    <p:sldId id="502" r:id="rId21"/>
    <p:sldId id="538" r:id="rId22"/>
    <p:sldId id="543" r:id="rId23"/>
    <p:sldId id="541" r:id="rId24"/>
    <p:sldId id="542" r:id="rId25"/>
    <p:sldId id="515" r:id="rId26"/>
    <p:sldId id="540" r:id="rId27"/>
    <p:sldId id="510" r:id="rId28"/>
    <p:sldId id="505" r:id="rId29"/>
    <p:sldId id="488" r:id="rId30"/>
    <p:sldId id="504" r:id="rId31"/>
    <p:sldId id="527" r:id="rId32"/>
    <p:sldId id="528" r:id="rId3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guide id="3" pos="240" userDrawn="1">
          <p15:clr>
            <a:srgbClr val="A4A3A4"/>
          </p15:clr>
        </p15:guide>
        <p15:guide id="4" pos="5328" userDrawn="1">
          <p15:clr>
            <a:srgbClr val="A4A3A4"/>
          </p15:clr>
        </p15:guide>
        <p15:guide id="5" orient="horz" pos="672" userDrawn="1">
          <p15:clr>
            <a:srgbClr val="A4A3A4"/>
          </p15:clr>
        </p15:guide>
        <p15:guide id="6" orient="horz" pos="3936"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atricia Garcia Diaz" initials="PGD" lastIdx="3"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646"/>
    <a:srgbClr val="006652"/>
    <a:srgbClr val="9BD200"/>
    <a:srgbClr val="00C8A2"/>
    <a:srgbClr val="AFFFF0"/>
    <a:srgbClr val="00F6C7"/>
    <a:srgbClr val="3CE44C"/>
    <a:srgbClr val="3366FF"/>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9692" autoAdjust="0"/>
  </p:normalViewPr>
  <p:slideViewPr>
    <p:cSldViewPr>
      <p:cViewPr>
        <p:scale>
          <a:sx n="60" d="100"/>
          <a:sy n="60" d="100"/>
        </p:scale>
        <p:origin x="-1356" y="-48"/>
      </p:cViewPr>
      <p:guideLst>
        <p:guide orient="horz" pos="2160"/>
        <p:guide orient="horz" pos="672"/>
        <p:guide orient="horz" pos="3936"/>
        <p:guide pos="2880"/>
        <p:guide pos="240"/>
        <p:guide pos="5328"/>
      </p:guideLst>
    </p:cSldViewPr>
  </p:slideViewPr>
  <p:notesTextViewPr>
    <p:cViewPr>
      <p:scale>
        <a:sx n="125" d="100"/>
        <a:sy n="125" d="100"/>
      </p:scale>
      <p:origin x="0" y="0"/>
    </p:cViewPr>
  </p:notesTextViewPr>
  <p:sorterViewPr>
    <p:cViewPr>
      <p:scale>
        <a:sx n="87" d="100"/>
        <a:sy n="87"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tableStyles" Target="tableStyles.xml"/><Relationship Id="rId3" Type="http://schemas.openxmlformats.org/officeDocument/2006/relationships/slideMaster" Target="slideMasters/slideMaster3.xml"/><Relationship Id="rId21" Type="http://schemas.openxmlformats.org/officeDocument/2006/relationships/slide" Target="slides/slide14.xml"/><Relationship Id="rId34" Type="http://schemas.openxmlformats.org/officeDocument/2006/relationships/notesMaster" Target="notesMasters/notesMaster1.xml"/><Relationship Id="rId7" Type="http://schemas.openxmlformats.org/officeDocument/2006/relationships/slideMaster" Target="slideMasters/slideMaster7.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slide" Target="slides/slide22.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presProps" Target="presProps.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commentAuthors" Target="commentAuthors.xml"/></Relationships>
</file>

<file path=ppt/charts/_rels/chart1.xml.rels><?xml version="1.0" encoding="UTF-8" standalone="yes"?>
<Relationships xmlns="http://schemas.openxmlformats.org/package/2006/relationships"><Relationship Id="rId2" Type="http://schemas.openxmlformats.org/officeDocument/2006/relationships/oleObject" Target="../embeddings/oleObject1.bin"/><Relationship Id="rId1" Type="http://schemas.openxmlformats.org/officeDocument/2006/relationships/themeOverride" Target="../theme/themeOverride2.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autoTitleDeleted val="0"/>
    <c:plotArea>
      <c:layout/>
      <c:barChart>
        <c:barDir val="col"/>
        <c:grouping val="clustered"/>
        <c:varyColors val="0"/>
        <c:ser>
          <c:idx val="0"/>
          <c:order val="0"/>
          <c:invertIfNegative val="0"/>
          <c:dPt>
            <c:idx val="0"/>
            <c:invertIfNegative val="0"/>
            <c:bubble3D val="0"/>
            <c:spPr>
              <a:solidFill>
                <a:schemeClr val="tx2"/>
              </a:solidFill>
            </c:spPr>
          </c:dPt>
          <c:dPt>
            <c:idx val="1"/>
            <c:invertIfNegative val="0"/>
            <c:bubble3D val="0"/>
            <c:spPr>
              <a:solidFill>
                <a:schemeClr val="tx2"/>
              </a:solidFill>
            </c:spPr>
          </c:dPt>
          <c:dPt>
            <c:idx val="2"/>
            <c:invertIfNegative val="0"/>
            <c:bubble3D val="0"/>
            <c:spPr>
              <a:solidFill>
                <a:schemeClr val="tx2"/>
              </a:solidFill>
            </c:spPr>
          </c:dPt>
          <c:cat>
            <c:strRef>
              <c:f>Sheet1!$B$1:$B$3</c:f>
              <c:strCache>
                <c:ptCount val="3"/>
                <c:pt idx="0">
                  <c:v>Rainforest Alliance</c:v>
                </c:pt>
                <c:pt idx="1">
                  <c:v>UTZ Certified</c:v>
                </c:pt>
                <c:pt idx="2">
                  <c:v>SRP Rice Standard </c:v>
                </c:pt>
              </c:strCache>
            </c:strRef>
          </c:cat>
          <c:val>
            <c:numRef>
              <c:f>Sheet1!$C$1:$C$3</c:f>
              <c:numCache>
                <c:formatCode>General</c:formatCode>
                <c:ptCount val="3"/>
                <c:pt idx="0">
                  <c:v>157</c:v>
                </c:pt>
                <c:pt idx="1">
                  <c:v>120</c:v>
                </c:pt>
                <c:pt idx="2">
                  <c:v>34</c:v>
                </c:pt>
              </c:numCache>
            </c:numRef>
          </c:val>
        </c:ser>
        <c:dLbls>
          <c:showLegendKey val="0"/>
          <c:showVal val="0"/>
          <c:showCatName val="0"/>
          <c:showSerName val="0"/>
          <c:showPercent val="0"/>
          <c:showBubbleSize val="0"/>
        </c:dLbls>
        <c:gapWidth val="150"/>
        <c:axId val="148993920"/>
        <c:axId val="148995456"/>
      </c:barChart>
      <c:catAx>
        <c:axId val="148993920"/>
        <c:scaling>
          <c:orientation val="minMax"/>
        </c:scaling>
        <c:delete val="0"/>
        <c:axPos val="b"/>
        <c:majorTickMark val="out"/>
        <c:minorTickMark val="none"/>
        <c:tickLblPos val="nextTo"/>
        <c:txPr>
          <a:bodyPr/>
          <a:lstStyle/>
          <a:p>
            <a:pPr>
              <a:defRPr sz="2000"/>
            </a:pPr>
            <a:endParaRPr lang="en-US"/>
          </a:p>
        </c:txPr>
        <c:crossAx val="148995456"/>
        <c:crosses val="autoZero"/>
        <c:auto val="1"/>
        <c:lblAlgn val="ctr"/>
        <c:lblOffset val="100"/>
        <c:noMultiLvlLbl val="0"/>
      </c:catAx>
      <c:valAx>
        <c:axId val="148995456"/>
        <c:scaling>
          <c:orientation val="minMax"/>
        </c:scaling>
        <c:delete val="0"/>
        <c:axPos val="l"/>
        <c:majorGridlines/>
        <c:numFmt formatCode="General" sourceLinked="1"/>
        <c:majorTickMark val="out"/>
        <c:minorTickMark val="none"/>
        <c:tickLblPos val="nextTo"/>
        <c:crossAx val="148993920"/>
        <c:crosses val="autoZero"/>
        <c:crossBetween val="between"/>
      </c:valAx>
    </c:plotArea>
    <c:plotVisOnly val="1"/>
    <c:dispBlanksAs val="gap"/>
    <c:showDLblsOverMax val="0"/>
  </c:chart>
  <c:externalData r:id="rId2">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D570421-773A-4226-B455-33A9D842933A}" type="datetimeFigureOut">
              <a:rPr lang="en-US" smtClean="0"/>
              <a:t>1/2/2017</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797F67E-F5D3-457D-80F7-F1BBB4E8FD69}" type="slidenum">
              <a:rPr lang="en-US" smtClean="0"/>
              <a:t>‹#›</a:t>
            </a:fld>
            <a:endParaRPr lang="en-US" dirty="0"/>
          </a:p>
        </p:txBody>
      </p:sp>
    </p:spTree>
    <p:extLst>
      <p:ext uri="{BB962C8B-B14F-4D97-AF65-F5344CB8AC3E}">
        <p14:creationId xmlns:p14="http://schemas.microsoft.com/office/powerpoint/2010/main" val="39461801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Shape 5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 name="Shape 52"/>
          <p:cNvSpPr txBox="1">
            <a:spLocks noGrp="1"/>
          </p:cNvSpPr>
          <p:nvPr>
            <p:ph type="body" idx="1"/>
          </p:nvPr>
        </p:nvSpPr>
        <p:spPr>
          <a:xfrm>
            <a:off x="685800" y="4343400"/>
            <a:ext cx="5486400" cy="4114800"/>
          </a:xfrm>
          <a:prstGeom prst="rect">
            <a:avLst/>
          </a:prstGeom>
        </p:spPr>
        <p:txBody>
          <a:bodyPr lIns="91420" tIns="91420" rIns="91420" bIns="91420" anchor="t" anchorCtr="0">
            <a:noAutofit/>
          </a:bodyPr>
          <a:lstStyle/>
          <a:p>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And finally, intensification</a:t>
            </a:r>
            <a:r>
              <a:rPr lang="en-US" baseline="0" dirty="0" smtClean="0"/>
              <a:t> has led to loss of some unique habitats. </a:t>
            </a:r>
            <a:endParaRPr lang="en-US" dirty="0"/>
          </a:p>
        </p:txBody>
      </p:sp>
      <p:sp>
        <p:nvSpPr>
          <p:cNvPr id="4" name="Slide Number Placeholder 3"/>
          <p:cNvSpPr>
            <a:spLocks noGrp="1"/>
          </p:cNvSpPr>
          <p:nvPr>
            <p:ph type="sldNum" sz="quarter" idx="10"/>
          </p:nvPr>
        </p:nvSpPr>
        <p:spPr/>
        <p:txBody>
          <a:bodyPr/>
          <a:lstStyle/>
          <a:p>
            <a:fld id="{3797F67E-F5D3-457D-80F7-F1BBB4E8FD69}" type="slidenum">
              <a:rPr lang="en-US" smtClean="0"/>
              <a:t>10</a:t>
            </a:fld>
            <a:endParaRPr lang="en-US" dirty="0"/>
          </a:p>
        </p:txBody>
      </p:sp>
    </p:spTree>
    <p:extLst>
      <p:ext uri="{BB962C8B-B14F-4D97-AF65-F5344CB8AC3E}">
        <p14:creationId xmlns:p14="http://schemas.microsoft.com/office/powerpoint/2010/main" val="42717768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Shape 5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 name="Shape 59"/>
          <p:cNvSpPr txBox="1">
            <a:spLocks noGrp="1"/>
          </p:cNvSpPr>
          <p:nvPr>
            <p:ph type="body" idx="1"/>
          </p:nvPr>
        </p:nvSpPr>
        <p:spPr>
          <a:xfrm>
            <a:off x="685800" y="4343400"/>
            <a:ext cx="5486400" cy="4114800"/>
          </a:xfrm>
          <a:prstGeom prst="rect">
            <a:avLst/>
          </a:prstGeom>
        </p:spPr>
        <p:txBody>
          <a:bodyPr lIns="91420" tIns="91420" rIns="91420" bIns="91420" anchor="t" anchorCtr="0">
            <a:noAutofit/>
          </a:bodyPr>
          <a:lstStyle/>
          <a:p>
            <a:endParaRPr dirty="0"/>
          </a:p>
        </p:txBody>
      </p:sp>
    </p:spTree>
    <p:extLst>
      <p:ext uri="{BB962C8B-B14F-4D97-AF65-F5344CB8AC3E}">
        <p14:creationId xmlns:p14="http://schemas.microsoft.com/office/powerpoint/2010/main" val="38422506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Shape 5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 name="Shape 59"/>
          <p:cNvSpPr txBox="1">
            <a:spLocks noGrp="1"/>
          </p:cNvSpPr>
          <p:nvPr>
            <p:ph type="body" idx="1"/>
          </p:nvPr>
        </p:nvSpPr>
        <p:spPr>
          <a:xfrm>
            <a:off x="685800" y="4343400"/>
            <a:ext cx="5486400" cy="4114800"/>
          </a:xfrm>
          <a:prstGeom prst="rect">
            <a:avLst/>
          </a:prstGeom>
        </p:spPr>
        <p:txBody>
          <a:bodyPr lIns="91420" tIns="91420" rIns="91420" bIns="91420" anchor="t" anchorCtr="0">
            <a:noAutofit/>
          </a:bodyPr>
          <a:lstStyle/>
          <a:p>
            <a:r>
              <a:rPr lang="en-US" dirty="0" smtClean="0"/>
              <a:t>However, in order to actually get these approaches and best practice technologies from research to field, we need to mobilize the supply chain and also create an enabling policy framework that incentivizes adoption.</a:t>
            </a:r>
          </a:p>
          <a:p>
            <a:endParaRPr dirty="0"/>
          </a:p>
        </p:txBody>
      </p:sp>
    </p:spTree>
    <p:extLst>
      <p:ext uri="{BB962C8B-B14F-4D97-AF65-F5344CB8AC3E}">
        <p14:creationId xmlns:p14="http://schemas.microsoft.com/office/powerpoint/2010/main" val="38422506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Shape 5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 name="Shape 59"/>
          <p:cNvSpPr txBox="1">
            <a:spLocks noGrp="1"/>
          </p:cNvSpPr>
          <p:nvPr>
            <p:ph type="body" idx="1"/>
          </p:nvPr>
        </p:nvSpPr>
        <p:spPr>
          <a:xfrm>
            <a:off x="685800" y="4343400"/>
            <a:ext cx="5486400" cy="4114800"/>
          </a:xfrm>
          <a:prstGeom prst="rect">
            <a:avLst/>
          </a:prstGeom>
        </p:spPr>
        <p:txBody>
          <a:bodyPr lIns="91420" tIns="91420" rIns="91420" bIns="91420" anchor="t" anchorCtr="0">
            <a:noAutofit/>
          </a:bodyPr>
          <a:lstStyle/>
          <a:p>
            <a:r>
              <a:rPr lang="en-US" dirty="0" smtClean="0"/>
              <a:t>And that is the basic premise for establishing SRP</a:t>
            </a:r>
            <a:endParaRPr dirty="0"/>
          </a:p>
        </p:txBody>
      </p:sp>
    </p:spTree>
    <p:extLst>
      <p:ext uri="{BB962C8B-B14F-4D97-AF65-F5344CB8AC3E}">
        <p14:creationId xmlns:p14="http://schemas.microsoft.com/office/powerpoint/2010/main" val="38422506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5" name="Slide Image Placeholder 1"/>
          <p:cNvSpPr>
            <a:spLocks noGrp="1" noRot="1" noChangeAspect="1"/>
          </p:cNvSpPr>
          <p:nvPr>
            <p:ph type="sldImg"/>
          </p:nvPr>
        </p:nvSpPr>
        <p:spPr bwMode="auto">
          <a:xfrm>
            <a:off x="1143000" y="685800"/>
            <a:ext cx="4572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878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th-TH" sz="1200" kern="1200" baseline="0" dirty="0" smtClean="0">
              <a:solidFill>
                <a:schemeClr val="tx1"/>
              </a:solidFill>
              <a:effectLst/>
              <a:latin typeface="Calibri" pitchFamily="34" charset="0"/>
              <a:ea typeface="MS PGothic" panose="020B0600070205080204" pitchFamily="34" charset="-128"/>
              <a:cs typeface="Geneva" charset="0"/>
            </a:endParaRPr>
          </a:p>
        </p:txBody>
      </p:sp>
      <p:sp>
        <p:nvSpPr>
          <p:cNvPr id="11878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DF25EEDA-6890-4DD6-AA2B-D94E5ED3D56F}" type="slidenum">
              <a:rPr lang="en-US" altLang="en-US" sz="1300">
                <a:latin typeface="Calibri" panose="020F0502020204030204" pitchFamily="34" charset="0"/>
              </a:rPr>
              <a:pPr eaLnBrk="1" hangingPunct="1"/>
              <a:t>14</a:t>
            </a:fld>
            <a:endParaRPr lang="en-US" altLang="en-US" sz="1300">
              <a:latin typeface="Calibri" panose="020F0502020204030204" pitchFamily="34" charset="0"/>
            </a:endParaRPr>
          </a:p>
        </p:txBody>
      </p:sp>
    </p:spTree>
    <p:extLst>
      <p:ext uri="{BB962C8B-B14F-4D97-AF65-F5344CB8AC3E}">
        <p14:creationId xmlns:p14="http://schemas.microsoft.com/office/powerpoint/2010/main" val="20231934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Shape 5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 name="Shape 59"/>
          <p:cNvSpPr txBox="1">
            <a:spLocks noGrp="1"/>
          </p:cNvSpPr>
          <p:nvPr>
            <p:ph type="body" idx="1"/>
          </p:nvPr>
        </p:nvSpPr>
        <p:spPr>
          <a:xfrm>
            <a:off x="685800" y="4343400"/>
            <a:ext cx="5486400" cy="4114800"/>
          </a:xfrm>
          <a:prstGeom prst="rect">
            <a:avLst/>
          </a:prstGeom>
        </p:spPr>
        <p:txBody>
          <a:bodyPr lIns="91420" tIns="91420" rIns="91420" bIns="91420" anchor="t" anchorCtr="0">
            <a:noAutofit/>
          </a:bodyPr>
          <a:lstStyle/>
          <a:p>
            <a:endParaRPr dirty="0"/>
          </a:p>
        </p:txBody>
      </p:sp>
    </p:spTree>
    <p:extLst>
      <p:ext uri="{BB962C8B-B14F-4D97-AF65-F5344CB8AC3E}">
        <p14:creationId xmlns:p14="http://schemas.microsoft.com/office/powerpoint/2010/main" val="38422506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797F67E-F5D3-457D-80F7-F1BBB4E8FD69}" type="slidenum">
              <a:rPr lang="en-US" smtClean="0"/>
              <a:t>16</a:t>
            </a:fld>
            <a:endParaRPr lang="en-US" dirty="0"/>
          </a:p>
        </p:txBody>
      </p:sp>
    </p:spTree>
    <p:extLst>
      <p:ext uri="{BB962C8B-B14F-4D97-AF65-F5344CB8AC3E}">
        <p14:creationId xmlns:p14="http://schemas.microsoft.com/office/powerpoint/2010/main" val="6511690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Shape 5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 name="Shape 59"/>
          <p:cNvSpPr txBox="1">
            <a:spLocks noGrp="1"/>
          </p:cNvSpPr>
          <p:nvPr>
            <p:ph type="body" idx="1"/>
          </p:nvPr>
        </p:nvSpPr>
        <p:spPr>
          <a:xfrm>
            <a:off x="685800" y="4343400"/>
            <a:ext cx="5486400" cy="4114800"/>
          </a:xfrm>
          <a:prstGeom prst="rect">
            <a:avLst/>
          </a:prstGeom>
        </p:spPr>
        <p:txBody>
          <a:bodyPr lIns="91420" tIns="91420" rIns="91420" bIns="91420" anchor="t" anchorCtr="0">
            <a:noAutofit/>
          </a:bodyPr>
          <a:lstStyle/>
          <a:p>
            <a:endParaRPr dirty="0"/>
          </a:p>
        </p:txBody>
      </p:sp>
    </p:spTree>
    <p:extLst>
      <p:ext uri="{BB962C8B-B14F-4D97-AF65-F5344CB8AC3E}">
        <p14:creationId xmlns:p14="http://schemas.microsoft.com/office/powerpoint/2010/main" val="38422506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Shape 5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 name="Shape 59"/>
          <p:cNvSpPr txBox="1">
            <a:spLocks noGrp="1"/>
          </p:cNvSpPr>
          <p:nvPr>
            <p:ph type="body" idx="1"/>
          </p:nvPr>
        </p:nvSpPr>
        <p:spPr>
          <a:xfrm>
            <a:off x="685800" y="4343400"/>
            <a:ext cx="5486400" cy="4114800"/>
          </a:xfrm>
          <a:prstGeom prst="rect">
            <a:avLst/>
          </a:prstGeom>
        </p:spPr>
        <p:txBody>
          <a:bodyPr lIns="91420" tIns="91420" rIns="91420" bIns="91420" anchor="t" anchorCtr="0">
            <a:noAutofit/>
          </a:bodyPr>
          <a:lstStyle/>
          <a:p>
            <a:endParaRPr dirty="0"/>
          </a:p>
        </p:txBody>
      </p:sp>
    </p:spTree>
    <p:extLst>
      <p:ext uri="{BB962C8B-B14F-4D97-AF65-F5344CB8AC3E}">
        <p14:creationId xmlns:p14="http://schemas.microsoft.com/office/powerpoint/2010/main" val="38422506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dirty="0" smtClean="0">
                <a:latin typeface="Corbel" panose="020B0503020204020204" pitchFamily="34" charset="0"/>
              </a:rPr>
              <a:t>We developed the</a:t>
            </a:r>
            <a:r>
              <a:rPr lang="en-US" sz="1200" b="0" baseline="0" dirty="0" smtClean="0">
                <a:latin typeface="Corbel" panose="020B0503020204020204" pitchFamily="34" charset="0"/>
              </a:rPr>
              <a:t> first and so far only standard for rice cultivation. Addressing specifically the needs and the challenges of rice, which makes it different than the other initiatives that have a generic standard for all crops.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baseline="0" dirty="0" smtClean="0">
              <a:latin typeface="Corbel" panose="020B0503020204020204"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baseline="0" dirty="0" smtClean="0">
                <a:latin typeface="Corbel" panose="020B0503020204020204" pitchFamily="34" charset="0"/>
              </a:rPr>
              <a:t>Why a Standard?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dirty="0" smtClean="0">
                <a:latin typeface="Corbel" panose="020B0503020204020204" pitchFamily="34" charset="0"/>
              </a:rPr>
              <a:t>Standard makes</a:t>
            </a:r>
            <a:r>
              <a:rPr lang="en-US" sz="1200" b="0" baseline="0" dirty="0" smtClean="0">
                <a:latin typeface="Corbel" panose="020B0503020204020204" pitchFamily="34" charset="0"/>
              </a:rPr>
              <a:t> the sustainable claim credible and tradeable. It helps communicate the claim throughout the supply chain: from producers to buyers.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baseline="0" dirty="0" smtClean="0">
                <a:latin typeface="Corbel" panose="020B0503020204020204" pitchFamily="34" charset="0"/>
              </a:rPr>
              <a:t>And in that way creates value for all the parties, economical, reputational and societal environmental </a:t>
            </a:r>
            <a:endParaRPr lang="en-US" sz="1200" b="0" dirty="0" smtClean="0">
              <a:latin typeface="Corbel" panose="020B0503020204020204"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dirty="0" smtClean="0">
              <a:latin typeface="Corbel" panose="020B0503020204020204"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dirty="0" smtClean="0">
                <a:latin typeface="Corbel" panose="020B0503020204020204" pitchFamily="34" charset="0"/>
              </a:rPr>
              <a:t>SRP rice standard aims for yield increase, with respect for the environment and society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baseline="0" dirty="0" smtClean="0">
              <a:latin typeface="Corbel" panose="020B0503020204020204"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baseline="0" dirty="0" smtClean="0">
                <a:latin typeface="Corbel" panose="020B0503020204020204" pitchFamily="34" charset="0"/>
              </a:rPr>
              <a:t>It was designed based on the agricultural cycle and it is applicable at a global level. So all of you who produce in Europe can use it as a differentiator in your markets.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baseline="0" dirty="0" smtClean="0">
                <a:latin typeface="Corbel" panose="020B0503020204020204" pitchFamily="34" charset="0"/>
              </a:rPr>
              <a:t>It covers areas as: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baseline="0" dirty="0" smtClean="0">
              <a:latin typeface="Corbel" panose="020B0503020204020204"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baseline="0" dirty="0" smtClean="0">
                <a:latin typeface="Corbel" panose="020B0503020204020204" pitchFamily="34" charset="0"/>
              </a:rPr>
              <a:t>Pre planting</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baseline="0" dirty="0" smtClean="0">
                <a:latin typeface="Corbel" panose="020B0503020204020204" pitchFamily="34" charset="0"/>
              </a:rPr>
              <a:t>Human rights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baseline="0" dirty="0" smtClean="0">
                <a:latin typeface="Corbel" panose="020B0503020204020204" pitchFamily="34" charset="0"/>
              </a:rPr>
              <a:t>Health and Safety</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baseline="0" dirty="0" smtClean="0">
                <a:latin typeface="Corbel" panose="020B0503020204020204" pitchFamily="34" charset="0"/>
              </a:rPr>
              <a:t>Soil fertility</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baseline="0" dirty="0" smtClean="0">
                <a:latin typeface="Corbel" panose="020B0503020204020204" pitchFamily="34" charset="0"/>
              </a:rPr>
              <a:t>Pest and Weed control</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baseline="0" dirty="0" smtClean="0">
                <a:latin typeface="Corbel" panose="020B0503020204020204" pitchFamily="34" charset="0"/>
              </a:rPr>
              <a:t>Harvest and post harvest activities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baseline="0" dirty="0" smtClean="0">
                <a:latin typeface="Corbel" panose="020B0503020204020204" pitchFamily="34" charset="0"/>
              </a:rPr>
              <a:t>Water usage</a:t>
            </a:r>
            <a:endParaRPr lang="en-US" sz="1200" b="0" dirty="0" smtClean="0">
              <a:latin typeface="Corbel" panose="020B0503020204020204" pitchFamily="34" charset="0"/>
            </a:endParaRPr>
          </a:p>
          <a:p>
            <a:pPr marL="0" lvl="0" indent="0">
              <a:buFont typeface="Arial" panose="020B0604020202020204" pitchFamily="34" charset="0"/>
              <a:buNone/>
            </a:pPr>
            <a:endParaRPr lang="nl-NL" sz="1200" dirty="0" smtClean="0"/>
          </a:p>
          <a:p>
            <a:pPr marL="342900" lvl="0" indent="-342900">
              <a:buFont typeface="Arial" panose="020B0604020202020204" pitchFamily="34" charset="0"/>
              <a:buChar char="•"/>
            </a:pPr>
            <a:endParaRPr lang="en-US" sz="1200" dirty="0" smtClean="0"/>
          </a:p>
        </p:txBody>
      </p:sp>
      <p:sp>
        <p:nvSpPr>
          <p:cNvPr id="4" name="Slide Number Placeholder 3"/>
          <p:cNvSpPr>
            <a:spLocks noGrp="1"/>
          </p:cNvSpPr>
          <p:nvPr>
            <p:ph type="sldNum" sz="quarter" idx="10"/>
          </p:nvPr>
        </p:nvSpPr>
        <p:spPr/>
        <p:txBody>
          <a:bodyPr/>
          <a:lstStyle/>
          <a:p>
            <a:fld id="{14F3208F-D336-4046-AAEF-20C2703F3CDB}" type="slidenum">
              <a:rPr lang="en-US" smtClean="0">
                <a:solidFill>
                  <a:prstClr val="black"/>
                </a:solidFill>
              </a:rPr>
              <a:pPr/>
              <a:t>19</a:t>
            </a:fld>
            <a:endParaRPr lang="en-US">
              <a:solidFill>
                <a:prstClr val="black"/>
              </a:solidFill>
            </a:endParaRPr>
          </a:p>
        </p:txBody>
      </p:sp>
    </p:spTree>
    <p:extLst>
      <p:ext uri="{BB962C8B-B14F-4D97-AF65-F5344CB8AC3E}">
        <p14:creationId xmlns:p14="http://schemas.microsoft.com/office/powerpoint/2010/main" val="40012878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Shape 5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 name="Shape 59"/>
          <p:cNvSpPr txBox="1">
            <a:spLocks noGrp="1"/>
          </p:cNvSpPr>
          <p:nvPr>
            <p:ph type="body" idx="1"/>
          </p:nvPr>
        </p:nvSpPr>
        <p:spPr>
          <a:xfrm>
            <a:off x="685800" y="4343400"/>
            <a:ext cx="5486400" cy="4114800"/>
          </a:xfrm>
          <a:prstGeom prst="rect">
            <a:avLst/>
          </a:prstGeom>
        </p:spPr>
        <p:txBody>
          <a:bodyPr lIns="91420" tIns="91420" rIns="91420" bIns="91420" anchor="t" anchorCtr="0">
            <a:noAutofit/>
          </a:bodyPr>
          <a:lstStyle/>
          <a:p>
            <a:pPr marL="0" lvl="1" defTabSz="914350">
              <a:defRPr/>
            </a:pPr>
            <a:r>
              <a:rPr lang="en-US" dirty="0" smtClean="0"/>
              <a:t>Talking</a:t>
            </a:r>
            <a:r>
              <a:rPr lang="en-US" baseline="0" dirty="0" smtClean="0"/>
              <a:t> points:</a:t>
            </a:r>
          </a:p>
          <a:p>
            <a:pPr marL="168244" lvl="1" indent="-168244" defTabSz="914350">
              <a:buFont typeface="Arial" panose="020B0604020202020204" pitchFamily="34" charset="0"/>
              <a:buChar char="•"/>
              <a:defRPr/>
            </a:pPr>
            <a:r>
              <a:rPr lang="en-GB" dirty="0" smtClean="0"/>
              <a:t>Integrated approach called for in 2030 Agenda-</a:t>
            </a:r>
            <a:r>
              <a:rPr lang="en-GB" baseline="0" dirty="0" smtClean="0"/>
              <a:t> but no exact definition provided by member states</a:t>
            </a:r>
          </a:p>
          <a:p>
            <a:r>
              <a:rPr lang="en-GB" sz="1100" i="1" dirty="0"/>
              <a:t>Possible Elements of an integrated approach:</a:t>
            </a:r>
          </a:p>
          <a:p>
            <a:pPr lvl="0"/>
            <a:r>
              <a:rPr lang="en-GB" sz="1100" u="sng" dirty="0"/>
              <a:t>Working across the three pillars of sustainable development/NEXUS approach:</a:t>
            </a:r>
            <a:r>
              <a:rPr lang="en-GB" sz="1100" dirty="0"/>
              <a:t> Policy, planning and implementation consider the inter linkages between the three pillars of sustainable development – social, economic, environment. Interventions should result in outcomes that support or positively reinforce multiple SDGs.  </a:t>
            </a:r>
          </a:p>
          <a:p>
            <a:pPr lvl="0"/>
            <a:r>
              <a:rPr lang="en-GB" sz="1100" u="sng" dirty="0"/>
              <a:t>Policy coherence:</a:t>
            </a:r>
            <a:r>
              <a:rPr lang="en-GB" sz="1100" dirty="0"/>
              <a:t> policy coherence aims to ensure that the objectives and results of government’s development policies are not undermined by other policies of that same government, and that these other policies support development objectives, where feasible. Given the interlinked and inseparable nature of the SDGs, policy coherence will be even more crucial for any national sustainable development strategy to yield the intended results. It will require strengthening synergies and complementarities across different policy areas so as to meet common and shared objectives. </a:t>
            </a:r>
          </a:p>
          <a:p>
            <a:pPr lvl="0"/>
            <a:r>
              <a:rPr lang="en-GB" sz="1100" u="sng" dirty="0"/>
              <a:t>Integrating environment sustainability national and local planning:</a:t>
            </a:r>
            <a:r>
              <a:rPr lang="en-GB" sz="1100" dirty="0"/>
              <a:t> </a:t>
            </a:r>
            <a:r>
              <a:rPr lang="en-US" sz="1100" dirty="0"/>
              <a:t>Progress in implementing the ambitious 2030 Agenda depends on Member States truly integrating environmental sustainability into national planning and policies, as well as decision-taking processes. This is a prerequisite for sustained, inclusive and irreversible socioeconomic development that eliminates poverty and enhances human well-being.</a:t>
            </a:r>
          </a:p>
          <a:p>
            <a:pPr lvl="0"/>
            <a:r>
              <a:rPr lang="en-US" sz="1100" u="sng" dirty="0"/>
              <a:t>Integrated financing- </a:t>
            </a:r>
            <a:r>
              <a:rPr lang="en-US" sz="1100" dirty="0"/>
              <a:t>mobilize public and private sector financing </a:t>
            </a:r>
            <a:endParaRPr lang="en-GB" sz="1100" dirty="0"/>
          </a:p>
          <a:p>
            <a:pPr lvl="0"/>
            <a:r>
              <a:rPr lang="en-GB" sz="1100" u="sng" dirty="0"/>
              <a:t>Bridging the gap between national, regional and international commitments and priorities:</a:t>
            </a:r>
            <a:r>
              <a:rPr lang="en-GB" sz="1100" dirty="0"/>
              <a:t> Integrated approach requires that national planning supports (and informs) commitments made at regional and global intergovernmental fora. </a:t>
            </a:r>
          </a:p>
          <a:p>
            <a:pPr lvl="0"/>
            <a:r>
              <a:rPr lang="en-GB" sz="1100" u="sng" dirty="0"/>
              <a:t>Strengthened Partnerships:</a:t>
            </a:r>
            <a:r>
              <a:rPr lang="en-GB" sz="1100" dirty="0"/>
              <a:t> Need to bring together multi-disciplinary partners. Inclusive and strategic partnerships will be a key feature of implementation at all levels: global, regional, national and local. Issue/Nexus-based coalitions and platforms that integrate diverse and multi-disciplinary stakeholders, including central and local governments, major groups, stakeholders and the private sector are key to implementation, monitoring and accountability of SDGs.</a:t>
            </a:r>
          </a:p>
          <a:p>
            <a:r>
              <a:rPr lang="en-GB" sz="1100" b="1" cap="small" dirty="0"/>
              <a:t> </a:t>
            </a:r>
            <a:endParaRPr lang="en-GB" sz="1000" dirty="0"/>
          </a:p>
          <a:p>
            <a:pPr marL="168244" lvl="1" indent="-168244" defTabSz="914350">
              <a:buFont typeface="Arial" panose="020B0604020202020204" pitchFamily="34" charset="0"/>
              <a:buChar char="•"/>
              <a:defRPr/>
            </a:pPr>
            <a:r>
              <a:rPr lang="en-GB" baseline="0" dirty="0" smtClean="0"/>
              <a:t>Examples of NEXUS where integrated approach can be applied :</a:t>
            </a:r>
          </a:p>
          <a:p>
            <a:pPr marL="168244" indent="-168244">
              <a:buFont typeface="Wingdings" panose="05000000000000000000" pitchFamily="2" charset="2"/>
              <a:buChar char="ü"/>
            </a:pPr>
            <a:r>
              <a:rPr lang="en-US" sz="1100" dirty="0"/>
              <a:t>Human Well-being • Healthy Environment</a:t>
            </a:r>
            <a:endParaRPr lang="en-GB" sz="1100" dirty="0"/>
          </a:p>
          <a:p>
            <a:pPr marL="168244" indent="-168244">
              <a:buFont typeface="Wingdings" panose="05000000000000000000" pitchFamily="2" charset="2"/>
              <a:buChar char="ü"/>
            </a:pPr>
            <a:r>
              <a:rPr lang="en-US" sz="1100" dirty="0"/>
              <a:t>Water and Sanitation • Clean Energy • Food Security</a:t>
            </a:r>
            <a:endParaRPr lang="en-GB" sz="1100" dirty="0"/>
          </a:p>
          <a:p>
            <a:pPr marL="168244" indent="-168244">
              <a:buFont typeface="Wingdings" panose="05000000000000000000" pitchFamily="2" charset="2"/>
              <a:buChar char="ü"/>
            </a:pPr>
            <a:r>
              <a:rPr lang="en-US" sz="1100" dirty="0"/>
              <a:t>Sustainable Consumption an Production • Sustainable Cities</a:t>
            </a:r>
            <a:endParaRPr lang="en-GB" sz="1100" dirty="0"/>
          </a:p>
          <a:p>
            <a:pPr marL="168244" indent="-168244">
              <a:buFont typeface="Wingdings" panose="05000000000000000000" pitchFamily="2" charset="2"/>
              <a:buChar char="ü"/>
            </a:pPr>
            <a:r>
              <a:rPr lang="en-US" sz="1100" dirty="0"/>
              <a:t>Healthy Oceans • Trade Opportunities • Pollution</a:t>
            </a:r>
            <a:endParaRPr lang="en-GB" sz="1100" dirty="0"/>
          </a:p>
          <a:p>
            <a:pPr marL="168244" indent="-168244">
              <a:buFont typeface="Wingdings" panose="05000000000000000000" pitchFamily="2" charset="2"/>
              <a:buChar char="ü"/>
            </a:pPr>
            <a:r>
              <a:rPr lang="en-US" sz="1100" dirty="0"/>
              <a:t>Disasters • Conflict • Migration</a:t>
            </a:r>
            <a:endParaRPr lang="en-GB" sz="1100"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Shape 5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 name="Shape 59"/>
          <p:cNvSpPr txBox="1">
            <a:spLocks noGrp="1"/>
          </p:cNvSpPr>
          <p:nvPr>
            <p:ph type="body" idx="1"/>
          </p:nvPr>
        </p:nvSpPr>
        <p:spPr>
          <a:xfrm>
            <a:off x="685800" y="4343400"/>
            <a:ext cx="5486400" cy="4114800"/>
          </a:xfrm>
          <a:prstGeom prst="rect">
            <a:avLst/>
          </a:prstGeom>
        </p:spPr>
        <p:txBody>
          <a:bodyPr lIns="91420" tIns="91420" rIns="91420" bIns="91420" anchor="t" anchorCtr="0">
            <a:noAutofit/>
          </a:bodyPr>
          <a:lstStyle/>
          <a:p>
            <a:r>
              <a:rPr lang="en-US" dirty="0" smtClean="0"/>
              <a:t>RA – almost 160</a:t>
            </a:r>
          </a:p>
          <a:p>
            <a:r>
              <a:rPr lang="en-US" dirty="0" smtClean="0"/>
              <a:t>UTZ – 120</a:t>
            </a:r>
          </a:p>
          <a:p>
            <a:r>
              <a:rPr lang="en-US" dirty="0" smtClean="0"/>
              <a:t>SRP – 46</a:t>
            </a:r>
          </a:p>
          <a:p>
            <a:endParaRPr dirty="0"/>
          </a:p>
        </p:txBody>
      </p:sp>
    </p:spTree>
    <p:extLst>
      <p:ext uri="{BB962C8B-B14F-4D97-AF65-F5344CB8AC3E}">
        <p14:creationId xmlns:p14="http://schemas.microsoft.com/office/powerpoint/2010/main" val="384225061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indent="0">
              <a:spcBef>
                <a:spcPts val="600"/>
              </a:spcBef>
              <a:buFont typeface="Arial" panose="020B0604020202020204" pitchFamily="34" charset="0"/>
              <a:buNone/>
            </a:pPr>
            <a:r>
              <a:rPr lang="en-US" sz="6000" dirty="0" smtClean="0"/>
              <a:t>Since its start in 2011, the SRP has gone through different development</a:t>
            </a:r>
            <a:r>
              <a:rPr lang="en-US" sz="6000" baseline="0" dirty="0" smtClean="0"/>
              <a:t> stages: </a:t>
            </a:r>
          </a:p>
          <a:p>
            <a:pPr marL="0" indent="0">
              <a:spcBef>
                <a:spcPts val="600"/>
              </a:spcBef>
              <a:buFont typeface="Arial" panose="020B0604020202020204" pitchFamily="34" charset="0"/>
              <a:buNone/>
            </a:pPr>
            <a:endParaRPr lang="en-US" sz="6000" baseline="0" dirty="0" smtClean="0"/>
          </a:p>
          <a:p>
            <a:pPr marL="0" indent="0">
              <a:spcBef>
                <a:spcPts val="600"/>
              </a:spcBef>
              <a:buFont typeface="Arial" panose="020B0604020202020204" pitchFamily="34" charset="0"/>
              <a:buNone/>
            </a:pPr>
            <a:r>
              <a:rPr lang="en-US" sz="6000" baseline="0" dirty="0" smtClean="0"/>
              <a:t>Start up – creation of standard</a:t>
            </a:r>
          </a:p>
          <a:p>
            <a:pPr marL="0" indent="0">
              <a:spcBef>
                <a:spcPts val="600"/>
              </a:spcBef>
              <a:buFont typeface="Arial" panose="020B0604020202020204" pitchFamily="34" charset="0"/>
              <a:buNone/>
            </a:pPr>
            <a:endParaRPr lang="en-US" sz="6000" baseline="0" dirty="0" smtClean="0"/>
          </a:p>
          <a:p>
            <a:pPr marL="0" indent="0">
              <a:spcBef>
                <a:spcPts val="600"/>
              </a:spcBef>
              <a:buFont typeface="Arial" panose="020B0604020202020204" pitchFamily="34" charset="0"/>
              <a:buNone/>
            </a:pPr>
            <a:r>
              <a:rPr lang="en-US" sz="6000" baseline="0" dirty="0" smtClean="0"/>
              <a:t>Proof of concept- </a:t>
            </a:r>
          </a:p>
          <a:p>
            <a:pPr marL="0" indent="0">
              <a:spcBef>
                <a:spcPts val="600"/>
              </a:spcBef>
              <a:buFont typeface="Arial" panose="020B0604020202020204" pitchFamily="34" charset="0"/>
              <a:buNone/>
            </a:pPr>
            <a:endParaRPr lang="en-US" sz="6000" baseline="0" dirty="0" smtClean="0"/>
          </a:p>
          <a:p>
            <a:pPr marL="0" indent="0">
              <a:spcBef>
                <a:spcPts val="600"/>
              </a:spcBef>
              <a:buFont typeface="Arial" panose="020B0604020202020204" pitchFamily="34" charset="0"/>
              <a:buNone/>
            </a:pPr>
            <a:r>
              <a:rPr lang="en-US" sz="6000" baseline="0" dirty="0" smtClean="0"/>
              <a:t>Look forward to broaden through new partnerships to scale up and roll it out globally </a:t>
            </a:r>
            <a:endParaRPr lang="en-US" sz="6000" dirty="0" smtClean="0"/>
          </a:p>
        </p:txBody>
      </p:sp>
      <p:sp>
        <p:nvSpPr>
          <p:cNvPr id="4" name="Slide Number Placeholder 3"/>
          <p:cNvSpPr>
            <a:spLocks noGrp="1"/>
          </p:cNvSpPr>
          <p:nvPr>
            <p:ph type="sldNum" sz="quarter" idx="10"/>
          </p:nvPr>
        </p:nvSpPr>
        <p:spPr/>
        <p:txBody>
          <a:bodyPr/>
          <a:lstStyle/>
          <a:p>
            <a:fld id="{14F3208F-D336-4046-AAEF-20C2703F3CDB}" type="slidenum">
              <a:rPr lang="en-US" smtClean="0">
                <a:solidFill>
                  <a:prstClr val="black"/>
                </a:solidFill>
              </a:rPr>
              <a:pPr/>
              <a:t>22</a:t>
            </a:fld>
            <a:endParaRPr lang="en-US">
              <a:solidFill>
                <a:prstClr val="black"/>
              </a:solidFill>
            </a:endParaRPr>
          </a:p>
        </p:txBody>
      </p:sp>
    </p:spTree>
    <p:extLst>
      <p:ext uri="{BB962C8B-B14F-4D97-AF65-F5344CB8AC3E}">
        <p14:creationId xmlns:p14="http://schemas.microsoft.com/office/powerpoint/2010/main" val="176326648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These are the locations for the multi-country field trials that- currently around 2,000 ha,  that  are currently</a:t>
            </a:r>
            <a:r>
              <a:rPr lang="en-US" baseline="0" dirty="0" smtClean="0"/>
              <a:t> ongoing. Mostly in S and SEA, but also in Uganda and some large farms in Brazil too. Next year we expect to see an expansion to 7,000 ha.</a:t>
            </a:r>
          </a:p>
          <a:p>
            <a:endParaRPr lang="en-US" baseline="0" dirty="0" smtClean="0"/>
          </a:p>
          <a:p>
            <a:r>
              <a:rPr lang="en-US" baseline="0" dirty="0" smtClean="0"/>
              <a:t>Following the launch of the Standard, and the commitment by Mars to 100% sustainable sourcing for all its rice by 2020, we are seeing a clear uptick in interest among European buyers in purchasing sustainable rice, which in turn has translated into corresponding upstream interest among their own suppliers as well as competitors.  </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97F5619E-7C6A-4E8A-82D5-D6F5E2C5EF75}" type="slidenum">
              <a:rPr lang="en-US" smtClean="0"/>
              <a:t>23</a:t>
            </a:fld>
            <a:endParaRPr lang="en-US"/>
          </a:p>
        </p:txBody>
      </p:sp>
    </p:spTree>
    <p:extLst>
      <p:ext uri="{BB962C8B-B14F-4D97-AF65-F5344CB8AC3E}">
        <p14:creationId xmlns:p14="http://schemas.microsoft.com/office/powerpoint/2010/main" val="228281584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de-DE" sz="1200" b="0" u="none" kern="1200" dirty="0" smtClean="0">
                <a:solidFill>
                  <a:schemeClr val="tx1"/>
                </a:solidFill>
                <a:effectLst/>
                <a:latin typeface="Calibri" pitchFamily="34" charset="0"/>
                <a:ea typeface="MS PGothic" panose="020B0600070205080204" pitchFamily="34" charset="-128"/>
                <a:cs typeface="Geneva" charset="0"/>
              </a:rPr>
              <a:t>And it is indeed the collective nature and broad reach of the SRP that</a:t>
            </a:r>
            <a:r>
              <a:rPr lang="de-DE" sz="1200" b="0" u="none" kern="1200" baseline="0" dirty="0" smtClean="0">
                <a:solidFill>
                  <a:schemeClr val="tx1"/>
                </a:solidFill>
                <a:effectLst/>
                <a:latin typeface="Calibri" pitchFamily="34" charset="0"/>
                <a:ea typeface="MS PGothic" panose="020B0600070205080204" pitchFamily="34" charset="-128"/>
                <a:cs typeface="Geneva" charset="0"/>
              </a:rPr>
              <a:t> is key here. </a:t>
            </a:r>
          </a:p>
          <a:p>
            <a:endParaRPr lang="de-DE" sz="1200" b="0" u="none" kern="1200" baseline="0" dirty="0" smtClean="0">
              <a:solidFill>
                <a:schemeClr val="tx1"/>
              </a:solidFill>
              <a:effectLst/>
              <a:latin typeface="Calibri" pitchFamily="34" charset="0"/>
              <a:ea typeface="MS PGothic" panose="020B0600070205080204" pitchFamily="34" charset="-128"/>
              <a:cs typeface="Geneva" charset="0"/>
            </a:endParaRPr>
          </a:p>
          <a:p>
            <a:r>
              <a:rPr lang="de-DE" sz="1200" b="0" u="none" kern="1200" baseline="0" dirty="0" smtClean="0">
                <a:solidFill>
                  <a:schemeClr val="tx1"/>
                </a:solidFill>
                <a:effectLst/>
                <a:latin typeface="Calibri" pitchFamily="34" charset="0"/>
                <a:ea typeface="MS PGothic" panose="020B0600070205080204" pitchFamily="34" charset="-128"/>
                <a:cs typeface="Geneva" charset="0"/>
              </a:rPr>
              <a:t>Micro-meso-macro indicators needed to drive transformative change</a:t>
            </a:r>
          </a:p>
          <a:p>
            <a:r>
              <a:rPr lang="de-DE" sz="1200" b="0" u="none" kern="1200" baseline="0" dirty="0" smtClean="0">
                <a:solidFill>
                  <a:schemeClr val="tx1"/>
                </a:solidFill>
                <a:effectLst/>
                <a:latin typeface="Calibri" pitchFamily="34" charset="0"/>
                <a:ea typeface="MS PGothic" panose="020B0600070205080204" pitchFamily="34" charset="-128"/>
                <a:cs typeface="Geneva" charset="0"/>
              </a:rPr>
              <a:t>Conversation concerns incentives at all 3 levels</a:t>
            </a:r>
          </a:p>
          <a:p>
            <a:r>
              <a:rPr lang="de-DE" sz="1200" b="0" u="none" kern="1200" baseline="0" dirty="0" smtClean="0">
                <a:solidFill>
                  <a:schemeClr val="tx1"/>
                </a:solidFill>
                <a:effectLst/>
                <a:latin typeface="Calibri" pitchFamily="34" charset="0"/>
                <a:ea typeface="MS PGothic" panose="020B0600070205080204" pitchFamily="34" charset="-128"/>
                <a:cs typeface="Geneva" charset="0"/>
              </a:rPr>
              <a:t>Non-linearities (a typology?)</a:t>
            </a:r>
          </a:p>
          <a:p>
            <a:r>
              <a:rPr lang="de-DE" sz="1200" b="0" u="none" kern="1200" baseline="0" smtClean="0">
                <a:solidFill>
                  <a:schemeClr val="tx1"/>
                </a:solidFill>
                <a:effectLst/>
                <a:latin typeface="Calibri" pitchFamily="34" charset="0"/>
                <a:ea typeface="MS PGothic" panose="020B0600070205080204" pitchFamily="34" charset="-128"/>
                <a:cs typeface="Geneva" charset="0"/>
              </a:rPr>
              <a:t>Use of existing integrative tools and models to create a methodology</a:t>
            </a:r>
            <a:endParaRPr lang="de-DE" sz="1200" b="0" u="none" kern="1200" baseline="0" dirty="0" smtClean="0">
              <a:solidFill>
                <a:schemeClr val="tx1"/>
              </a:solidFill>
              <a:effectLst/>
              <a:latin typeface="Calibri" pitchFamily="34" charset="0"/>
              <a:ea typeface="MS PGothic" panose="020B0600070205080204" pitchFamily="34" charset="-128"/>
              <a:cs typeface="Geneva" charset="0"/>
            </a:endParaRPr>
          </a:p>
          <a:p>
            <a:endParaRPr lang="de-DE" sz="1200" b="0" u="none" kern="1200" baseline="0" dirty="0" smtClean="0">
              <a:solidFill>
                <a:schemeClr val="tx1"/>
              </a:solidFill>
              <a:effectLst/>
              <a:latin typeface="Calibri" pitchFamily="34" charset="0"/>
              <a:ea typeface="MS PGothic" panose="020B0600070205080204" pitchFamily="34" charset="-128"/>
              <a:cs typeface="Geneva" charset="0"/>
            </a:endParaRPr>
          </a:p>
          <a:p>
            <a:endParaRPr lang="de-DE" sz="1200" b="0" u="none" kern="1200" baseline="0" dirty="0" smtClean="0">
              <a:solidFill>
                <a:schemeClr val="tx1"/>
              </a:solidFill>
              <a:effectLst/>
              <a:latin typeface="Calibri" pitchFamily="34" charset="0"/>
              <a:ea typeface="MS PGothic" panose="020B0600070205080204" pitchFamily="34" charset="-128"/>
              <a:cs typeface="Geneva" charset="0"/>
            </a:endParaRPr>
          </a:p>
        </p:txBody>
      </p:sp>
      <p:sp>
        <p:nvSpPr>
          <p:cNvPr id="4" name="Slide Number Placeholder 3"/>
          <p:cNvSpPr>
            <a:spLocks noGrp="1"/>
          </p:cNvSpPr>
          <p:nvPr>
            <p:ph type="sldNum" sz="quarter" idx="10"/>
          </p:nvPr>
        </p:nvSpPr>
        <p:spPr/>
        <p:txBody>
          <a:bodyPr/>
          <a:lstStyle/>
          <a:p>
            <a:fld id="{97F5619E-7C6A-4E8A-82D5-D6F5E2C5EF75}" type="slidenum">
              <a:rPr lang="en-US" smtClean="0"/>
              <a:t>24</a:t>
            </a:fld>
            <a:endParaRPr lang="en-US"/>
          </a:p>
        </p:txBody>
      </p:sp>
    </p:spTree>
    <p:extLst>
      <p:ext uri="{BB962C8B-B14F-4D97-AF65-F5344CB8AC3E}">
        <p14:creationId xmlns:p14="http://schemas.microsoft.com/office/powerpoint/2010/main" val="105931797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Shape 6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6" name="Shape 66"/>
          <p:cNvSpPr txBox="1">
            <a:spLocks noGrp="1"/>
          </p:cNvSpPr>
          <p:nvPr>
            <p:ph type="body" idx="1"/>
          </p:nvPr>
        </p:nvSpPr>
        <p:spPr>
          <a:xfrm>
            <a:off x="685800" y="4343400"/>
            <a:ext cx="5486400" cy="4114800"/>
          </a:xfrm>
          <a:prstGeom prst="rect">
            <a:avLst/>
          </a:prstGeom>
        </p:spPr>
        <p:txBody>
          <a:bodyPr lIns="91420" tIns="91420" rIns="91420" bIns="91420" anchor="t" anchorCtr="0">
            <a:noAutofit/>
          </a:bodyPr>
          <a:lstStyle/>
          <a:p>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Shape 5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 name="Shape 59"/>
          <p:cNvSpPr txBox="1">
            <a:spLocks noGrp="1"/>
          </p:cNvSpPr>
          <p:nvPr>
            <p:ph type="body" idx="1"/>
          </p:nvPr>
        </p:nvSpPr>
        <p:spPr>
          <a:xfrm>
            <a:off x="685800" y="4343400"/>
            <a:ext cx="5486400" cy="4114800"/>
          </a:xfrm>
          <a:prstGeom prst="rect">
            <a:avLst/>
          </a:prstGeom>
        </p:spPr>
        <p:txBody>
          <a:bodyPr lIns="91420" tIns="91420" rIns="91420" bIns="91420" anchor="t" anchorCtr="0">
            <a:noAutofit/>
          </a:bodyPr>
          <a:lstStyle/>
          <a:p>
            <a:r>
              <a:rPr lang="en-US" dirty="0"/>
              <a:t>2030 Agenda and Addis</a:t>
            </a:r>
            <a:r>
              <a:rPr lang="en-US" baseline="0" dirty="0"/>
              <a:t> Abba Action Agenda call for an integrated approach- but definition is vague in these documents.</a:t>
            </a:r>
            <a:endParaRPr dirty="0"/>
          </a:p>
        </p:txBody>
      </p:sp>
    </p:spTree>
    <p:extLst>
      <p:ext uri="{BB962C8B-B14F-4D97-AF65-F5344CB8AC3E}">
        <p14:creationId xmlns:p14="http://schemas.microsoft.com/office/powerpoint/2010/main" val="38422506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Shape 5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 name="Shape 59"/>
          <p:cNvSpPr txBox="1">
            <a:spLocks noGrp="1"/>
          </p:cNvSpPr>
          <p:nvPr>
            <p:ph type="body" idx="1"/>
          </p:nvPr>
        </p:nvSpPr>
        <p:spPr>
          <a:xfrm>
            <a:off x="685800" y="4343400"/>
            <a:ext cx="5486400" cy="4114800"/>
          </a:xfrm>
          <a:prstGeom prst="rect">
            <a:avLst/>
          </a:prstGeom>
        </p:spPr>
        <p:txBody>
          <a:bodyPr lIns="91420" tIns="91420" rIns="91420" bIns="91420" anchor="t" anchorCtr="0">
            <a:noAutofit/>
          </a:bodyPr>
          <a:lstStyle/>
          <a:p>
            <a:r>
              <a:rPr lang="en-US" dirty="0"/>
              <a:t>2030 Agenda and Addis</a:t>
            </a:r>
            <a:r>
              <a:rPr lang="en-US" baseline="0" dirty="0"/>
              <a:t> Abba Action Agenda call for an integrated approach- but definition is vague in these documents.</a:t>
            </a:r>
            <a:endParaRPr dirty="0"/>
          </a:p>
        </p:txBody>
      </p:sp>
    </p:spTree>
    <p:extLst>
      <p:ext uri="{BB962C8B-B14F-4D97-AF65-F5344CB8AC3E}">
        <p14:creationId xmlns:p14="http://schemas.microsoft.com/office/powerpoint/2010/main" val="38422506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Shape 5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 name="Shape 59"/>
          <p:cNvSpPr txBox="1">
            <a:spLocks noGrp="1"/>
          </p:cNvSpPr>
          <p:nvPr>
            <p:ph type="body" idx="1"/>
          </p:nvPr>
        </p:nvSpPr>
        <p:spPr>
          <a:xfrm>
            <a:off x="685800" y="4343400"/>
            <a:ext cx="5486400" cy="4114800"/>
          </a:xfrm>
          <a:prstGeom prst="rect">
            <a:avLst/>
          </a:prstGeom>
        </p:spPr>
        <p:txBody>
          <a:bodyPr lIns="91420" tIns="91420" rIns="91420" bIns="91420" anchor="t" anchorCtr="0">
            <a:noAutofit/>
          </a:bodyPr>
          <a:lstStyle/>
          <a:p>
            <a:r>
              <a:rPr lang="en-US" dirty="0" smtClean="0"/>
              <a:t>What does the future hold? </a:t>
            </a:r>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From  1961 to 2008,</a:t>
            </a:r>
            <a:r>
              <a:rPr lang="en-US" baseline="0" dirty="0" smtClean="0"/>
              <a:t> t</a:t>
            </a:r>
            <a:r>
              <a:rPr lang="en-US" dirty="0" smtClean="0"/>
              <a:t>he GR led to a tripling in rice yields, big increases in TFP, and made a major contribution to poverty alleviation. And although rice yields are still increasing, the rate of growth has been declining for many years, from a compound rate of 2.5% per year over 1962-1979 to 1.4% per year over the period 1980-2011.</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r>
              <a:rPr lang="en-US" dirty="0" smtClean="0"/>
              <a:t>This slowdown</a:t>
            </a:r>
            <a:r>
              <a:rPr lang="en-US" baseline="0" dirty="0" smtClean="0"/>
              <a:t> l</a:t>
            </a:r>
            <a:r>
              <a:rPr lang="en-US" dirty="0" smtClean="0"/>
              <a:t>eads to diminishing marginal returns to inputs such as fertilizer or energy (Hazell, 2008). </a:t>
            </a:r>
          </a:p>
          <a:p>
            <a:endParaRPr lang="en-US" dirty="0" smtClean="0"/>
          </a:p>
          <a:p>
            <a:r>
              <a:rPr lang="en-US" dirty="0" smtClean="0"/>
              <a:t>And I’ve listed here some other factors that are also constraining global supply growth in the longer term. </a:t>
            </a:r>
          </a:p>
          <a:p>
            <a:endParaRPr lang="en-US" dirty="0" smtClean="0"/>
          </a:p>
          <a:p>
            <a:r>
              <a:rPr lang="en-US" dirty="0" smtClean="0"/>
              <a:t>Loss</a:t>
            </a:r>
            <a:r>
              <a:rPr lang="en-US" baseline="0" dirty="0" smtClean="0"/>
              <a:t> of land from soil degradation, conversion to more profitable crops such as oil palm or rubber, and rapid urbanization and industrialization.</a:t>
            </a:r>
          </a:p>
          <a:p>
            <a:endParaRPr lang="en-US" baseline="0" dirty="0" smtClean="0"/>
          </a:p>
          <a:p>
            <a:r>
              <a:rPr lang="en-US" baseline="0" dirty="0" smtClean="0"/>
              <a:t>Continued strong growth in production of high-value foods and biofuels is also adding to competition for producit9nn factors such as land, water, fertilizers and energy.</a:t>
            </a:r>
          </a:p>
          <a:p>
            <a:endParaRPr lang="en-US" baseline="0" dirty="0" smtClean="0"/>
          </a:p>
          <a:p>
            <a:r>
              <a:rPr lang="en-US" baseline="0" dirty="0" smtClean="0"/>
              <a:t>Higher costs of those inputs, especially energy and fertilizers, make it difficult do justify their use on a low-price commodity such as rice.</a:t>
            </a:r>
          </a:p>
          <a:p>
            <a:endParaRPr lang="en-US" baseline="0" dirty="0" smtClean="0"/>
          </a:p>
          <a:p>
            <a:r>
              <a:rPr lang="en-US" baseline="0" dirty="0" smtClean="0"/>
              <a:t>And last but not least, climate change, to which SEA is extremely vulnerable. According to IFPRI and ADB, crop yields in 2050 will decline from 2000 levels by up to 20 % for rice, 13 percent for soybean, 16 percent for wheat and 4 percent for maize in East Asia and the Pacific (IFPRI/ADB, 2009). </a:t>
            </a:r>
          </a:p>
          <a:p>
            <a:endParaRPr lang="en-US" baseline="0" dirty="0" smtClean="0"/>
          </a:p>
          <a:p>
            <a:r>
              <a:rPr lang="en-US" baseline="0" dirty="0" smtClean="0"/>
              <a:t>Notes:</a:t>
            </a:r>
          </a:p>
          <a:p>
            <a:r>
              <a:rPr lang="en-US" baseline="0" dirty="0" smtClean="0"/>
              <a:t> </a:t>
            </a:r>
          </a:p>
          <a:p>
            <a:r>
              <a:rPr lang="en-US" dirty="0" smtClean="0"/>
              <a:t>Reasons include (1) displacement of cereals on better lands by more profitable crops such as groundnuts and horticultural crops, (2) diminishing returns to modern varieties when irrigation and fertilizer use are already high, and (3) falling cereal prices relative to input costs, which makes additional intensification less profitable. </a:t>
            </a:r>
          </a:p>
          <a:p>
            <a:endParaRPr lang="en-US" dirty="0" smtClean="0"/>
          </a:p>
          <a:p>
            <a:r>
              <a:rPr lang="en-US" dirty="0" smtClean="0"/>
              <a:t>Rapid urbanization, industrialization and development of infrastructure in many Asian countries have further limited the scope for bringing new good agricultural land into cereal production. New sources of irrigation water are also limited, while nonagricultural uses of water for urban, industrial, and environmental purposes are growing rapidly. Increasing rice  production is constrained not only by worsening land and water scarcities but also rising  energy and fertilizer prices. Continued strong growth in the production of high-value foods  and biofuels is also adding to the competition with cereals for land and water. Climate change  will exacerbate the problem by adversely affecting yields and increasing evapotranspiration. </a:t>
            </a:r>
          </a:p>
          <a:p>
            <a:endParaRPr lang="en-US" dirty="0" smtClean="0"/>
          </a:p>
          <a:p>
            <a:r>
              <a:rPr lang="en-US" dirty="0" smtClean="0"/>
              <a:t>All these factors will potentially affect the relative competitiveness of Asian versus West African rice systems (</a:t>
            </a:r>
            <a:r>
              <a:rPr lang="en-US" dirty="0" err="1" smtClean="0"/>
              <a:t>Adjao</a:t>
            </a:r>
            <a:r>
              <a:rPr lang="en-US" dirty="0" smtClean="0"/>
              <a:t> and John M. </a:t>
            </a:r>
            <a:r>
              <a:rPr lang="en-US" dirty="0" err="1" smtClean="0"/>
              <a:t>Staatz</a:t>
            </a:r>
            <a:r>
              <a:rPr lang="en-US" dirty="0" smtClean="0"/>
              <a:t>, 2013)</a:t>
            </a:r>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Production of sufficient rice in Asia at an affordable price for the poor relies on effective fertilizer use, esp. in irrigated lowlands producing 75% of Asia’s rice </a:t>
            </a:r>
            <a:r>
              <a:rPr lang="en-US" i="1" dirty="0" smtClean="0"/>
              <a:t>(Source: </a:t>
            </a:r>
            <a:r>
              <a:rPr lang="en-US" i="1" dirty="0" err="1" smtClean="0"/>
              <a:t>Buresh</a:t>
            </a:r>
            <a:r>
              <a:rPr lang="en-US" i="1" dirty="0" smtClean="0"/>
              <a:t> &amp; Witt, 2008)</a:t>
            </a:r>
          </a:p>
        </p:txBody>
      </p:sp>
    </p:spTree>
    <p:extLst>
      <p:ext uri="{BB962C8B-B14F-4D97-AF65-F5344CB8AC3E}">
        <p14:creationId xmlns:p14="http://schemas.microsoft.com/office/powerpoint/2010/main" val="38422506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Shape 5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 name="Shape 59"/>
          <p:cNvSpPr txBox="1">
            <a:spLocks noGrp="1"/>
          </p:cNvSpPr>
          <p:nvPr>
            <p:ph type="body" idx="1"/>
          </p:nvPr>
        </p:nvSpPr>
        <p:spPr>
          <a:xfrm>
            <a:off x="685800" y="4343400"/>
            <a:ext cx="5486400" cy="4114800"/>
          </a:xfrm>
          <a:prstGeom prst="rect">
            <a:avLst/>
          </a:prstGeom>
        </p:spPr>
        <p:txBody>
          <a:bodyPr lIns="91420" tIns="91420" rIns="91420" bIns="91420" anchor="t" anchorCtr="0">
            <a:noAutofit/>
          </a:bodyPr>
          <a:lstStyle/>
          <a:p>
            <a:r>
              <a:rPr lang="en-US" dirty="0" smtClean="0"/>
              <a:t>While flooded paddy rice production is considered an essentially sustainable system that maintains long-term soil fertility and continuous high productivity (Dobermann, Witt and Dawe, 2004), sustainability concerns in rice production systems can be generally categorized as follows:….</a:t>
            </a:r>
          </a:p>
          <a:p>
            <a:endParaRPr lang="en-US" dirty="0" smtClean="0"/>
          </a:p>
          <a:p>
            <a:r>
              <a:rPr lang="en-US" dirty="0" smtClean="0"/>
              <a:t>These issues have already been extensively documented in the literature (see overview by </a:t>
            </a:r>
            <a:r>
              <a:rPr lang="en-US" dirty="0" err="1" smtClean="0"/>
              <a:t>Bouman</a:t>
            </a:r>
            <a:r>
              <a:rPr lang="en-US" dirty="0" smtClean="0"/>
              <a:t> et al., 2007). Use of resources (particularly water and agrochemicals) and GHG emissions from rice paddies are of particular concern. Globally, about 100 million ha (harvested) rice area are irrigated (Dawe, Pandey and Nelson, 2010), accounting for some 34–43 percent of the world’s irrigation water (</a:t>
            </a:r>
            <a:r>
              <a:rPr lang="en-US" dirty="0" err="1" smtClean="0"/>
              <a:t>Bouman</a:t>
            </a:r>
            <a:r>
              <a:rPr lang="en-US" dirty="0" smtClean="0"/>
              <a:t> et al., 2006). The imperative for improving water-use efficiency is further sharpened by increasing incidence of local water scarcity, even in irrigated rice areas. </a:t>
            </a:r>
            <a:r>
              <a:rPr lang="en-US" dirty="0" err="1" smtClean="0"/>
              <a:t>Tuong</a:t>
            </a:r>
            <a:r>
              <a:rPr lang="en-US" dirty="0" smtClean="0"/>
              <a:t> and </a:t>
            </a:r>
            <a:r>
              <a:rPr lang="en-US" dirty="0" err="1" smtClean="0"/>
              <a:t>Bouman</a:t>
            </a:r>
            <a:r>
              <a:rPr lang="en-US" dirty="0" smtClean="0"/>
              <a:t> (2003) estimated that by 2025, 15–20 million ha of irrigated rice will suffer some degree of water scarcity. </a:t>
            </a:r>
          </a:p>
          <a:p>
            <a:endParaRPr lang="en-US" dirty="0" smtClean="0"/>
          </a:p>
          <a:p>
            <a:r>
              <a:rPr lang="en-US" dirty="0" smtClean="0"/>
              <a:t>Total fertilizer consumption has increased for most countries in the last 50 years, and this is probably also the case for rice (Gregory et al., 2010). Based on the most recent crop-specific fertilizer consumption statistics, the world’s rice fields receive some 15 percent (or 24.3 million </a:t>
            </a:r>
            <a:r>
              <a:rPr lang="en-US" dirty="0" err="1" smtClean="0"/>
              <a:t>tonnes</a:t>
            </a:r>
            <a:r>
              <a:rPr lang="en-US" dirty="0" smtClean="0"/>
              <a:t>) of global fertilizer (N + P2O5+K2O) use – the same amount as the world’s wheat and maize fields. Total N use stands at 15.7 million </a:t>
            </a:r>
            <a:r>
              <a:rPr lang="en-US" dirty="0" err="1" smtClean="0"/>
              <a:t>tonnes</a:t>
            </a:r>
            <a:r>
              <a:rPr lang="en-US" dirty="0" smtClean="0"/>
              <a:t>, P2O5 at 4.8 million </a:t>
            </a:r>
            <a:r>
              <a:rPr lang="en-US" dirty="0" err="1" smtClean="0"/>
              <a:t>tonnes</a:t>
            </a:r>
            <a:r>
              <a:rPr lang="en-US" dirty="0" smtClean="0"/>
              <a:t>, and K2O at 3.8 million </a:t>
            </a:r>
            <a:r>
              <a:rPr lang="en-US" dirty="0" err="1" smtClean="0"/>
              <a:t>tonnes</a:t>
            </a:r>
            <a:r>
              <a:rPr lang="en-US" dirty="0" smtClean="0"/>
              <a:t> (Gregory et al., 2010). Country averages vary from more than 200 kg/ha in countries such as China and Viet Nam, to less than 100 kg/ha in the Philippines and Thailand (IFA, 2009; cited in Gregory et al., 2010). The health and environmental impacts of excessive use of fertilizers in intensive systems are compounded by low fertilizer use efficiencies; poor application timing can result in only 20–40 percent or less of applied nitrogen fertilizer captured by the crop (Islam, </a:t>
            </a:r>
            <a:r>
              <a:rPr lang="en-US" dirty="0" err="1" smtClean="0"/>
              <a:t>Bagchi</a:t>
            </a:r>
            <a:r>
              <a:rPr lang="en-US" dirty="0" smtClean="0"/>
              <a:t> and Hossain, 2007). </a:t>
            </a:r>
          </a:p>
          <a:p>
            <a:endParaRPr lang="en-US" dirty="0"/>
          </a:p>
        </p:txBody>
      </p:sp>
    </p:spTree>
    <p:extLst>
      <p:ext uri="{BB962C8B-B14F-4D97-AF65-F5344CB8AC3E}">
        <p14:creationId xmlns:p14="http://schemas.microsoft.com/office/powerpoint/2010/main" val="38422506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Shape 5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 name="Shape 59"/>
          <p:cNvSpPr txBox="1">
            <a:spLocks noGrp="1"/>
          </p:cNvSpPr>
          <p:nvPr>
            <p:ph type="body" idx="1"/>
          </p:nvPr>
        </p:nvSpPr>
        <p:spPr>
          <a:xfrm>
            <a:off x="685800" y="4343400"/>
            <a:ext cx="5486400" cy="4114800"/>
          </a:xfrm>
          <a:prstGeom prst="rect">
            <a:avLst/>
          </a:prstGeom>
        </p:spPr>
        <p:txBody>
          <a:bodyPr lIns="91420" tIns="91420" rIns="91420" bIns="91420" anchor="t" anchorCtr="0">
            <a:noAutofit/>
          </a:bodyPr>
          <a:lstStyle/>
          <a:p>
            <a:endParaRPr dirty="0"/>
          </a:p>
        </p:txBody>
      </p:sp>
    </p:spTree>
    <p:extLst>
      <p:ext uri="{BB962C8B-B14F-4D97-AF65-F5344CB8AC3E}">
        <p14:creationId xmlns:p14="http://schemas.microsoft.com/office/powerpoint/2010/main" val="38422506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Shape 5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 name="Shape 59"/>
          <p:cNvSpPr txBox="1">
            <a:spLocks noGrp="1"/>
          </p:cNvSpPr>
          <p:nvPr>
            <p:ph type="body" idx="1"/>
          </p:nvPr>
        </p:nvSpPr>
        <p:spPr>
          <a:xfrm>
            <a:off x="685800" y="4343400"/>
            <a:ext cx="5486400" cy="4114800"/>
          </a:xfrm>
          <a:prstGeom prst="rect">
            <a:avLst/>
          </a:prstGeom>
        </p:spPr>
        <p:txBody>
          <a:bodyPr lIns="91420" tIns="91420" rIns="91420" bIns="91420" anchor="t" anchorCtr="0">
            <a:noAutofit/>
          </a:bodyPr>
          <a:lstStyle/>
          <a:p>
            <a:r>
              <a:rPr lang="en-US" dirty="0" smtClean="0"/>
              <a:t>Pesticide use is also a major issue, with inappropriate use leading to widespread environmental and human health impacts.</a:t>
            </a:r>
          </a:p>
          <a:p>
            <a:endParaRPr dirty="0"/>
          </a:p>
        </p:txBody>
      </p:sp>
    </p:spTree>
    <p:extLst>
      <p:ext uri="{BB962C8B-B14F-4D97-AF65-F5344CB8AC3E}">
        <p14:creationId xmlns:p14="http://schemas.microsoft.com/office/powerpoint/2010/main" val="38422506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Shape 5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 name="Shape 59"/>
          <p:cNvSpPr txBox="1">
            <a:spLocks noGrp="1"/>
          </p:cNvSpPr>
          <p:nvPr>
            <p:ph type="body" idx="1"/>
          </p:nvPr>
        </p:nvSpPr>
        <p:spPr>
          <a:xfrm>
            <a:off x="685800" y="4343400"/>
            <a:ext cx="5486400" cy="4114800"/>
          </a:xfrm>
          <a:prstGeom prst="rect">
            <a:avLst/>
          </a:prstGeom>
        </p:spPr>
        <p:txBody>
          <a:bodyPr lIns="91420" tIns="91420" rIns="91420" bIns="91420" anchor="t" anchorCtr="0">
            <a:noAutofit/>
          </a:bodyPr>
          <a:lstStyle/>
          <a:p>
            <a:r>
              <a:rPr lang="en-US" dirty="0" smtClean="0"/>
              <a:t>Fertilizer use efficiency is generally very low and its use is generally far from optimal.</a:t>
            </a:r>
            <a:endParaRPr lang="en-US" dirty="0"/>
          </a:p>
        </p:txBody>
      </p:sp>
    </p:spTree>
    <p:extLst>
      <p:ext uri="{BB962C8B-B14F-4D97-AF65-F5344CB8AC3E}">
        <p14:creationId xmlns:p14="http://schemas.microsoft.com/office/powerpoint/2010/main" val="384225061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cocoa">
    <p:bg>
      <p:bgPr>
        <a:blipFill rotWithShape="1">
          <a:blip r:embed="rId2"/>
          <a:stretch>
            <a:fillRect/>
          </a:stretch>
        </a:blipFill>
        <a:effectLst/>
      </p:bgPr>
    </p:bg>
    <p:spTree>
      <p:nvGrpSpPr>
        <p:cNvPr id="1" name=""/>
        <p:cNvGrpSpPr/>
        <p:nvPr/>
      </p:nvGrpSpPr>
      <p:grpSpPr>
        <a:xfrm>
          <a:off x="0" y="0"/>
          <a:ext cx="0" cy="0"/>
          <a:chOff x="0" y="0"/>
          <a:chExt cx="0" cy="0"/>
        </a:xfrm>
      </p:grpSpPr>
      <p:sp>
        <p:nvSpPr>
          <p:cNvPr id="3" name="Tijdelijke aanduiding voor titel 1"/>
          <p:cNvSpPr>
            <a:spLocks noGrp="1"/>
          </p:cNvSpPr>
          <p:nvPr>
            <p:ph type="title"/>
          </p:nvPr>
        </p:nvSpPr>
        <p:spPr>
          <a:xfrm>
            <a:off x="522895" y="1915612"/>
            <a:ext cx="8065499" cy="3443798"/>
          </a:xfrm>
          <a:prstGeom prst="rect">
            <a:avLst/>
          </a:prstGeom>
        </p:spPr>
        <p:txBody>
          <a:bodyPr vert="horz" lIns="91440" tIns="45720" rIns="91440" bIns="45720" rtlCol="0" anchor="ctr">
            <a:normAutofit/>
          </a:bodyPr>
          <a:lstStyle/>
          <a:p>
            <a:r>
              <a:rPr lang="nl-NL"/>
              <a:t>TITELSTIJL VAN MODEL BEWERKEN</a:t>
            </a:r>
          </a:p>
        </p:txBody>
      </p:sp>
    </p:spTree>
    <p:extLst>
      <p:ext uri="{BB962C8B-B14F-4D97-AF65-F5344CB8AC3E}">
        <p14:creationId xmlns:p14="http://schemas.microsoft.com/office/powerpoint/2010/main" val="29572803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nl-NL"/>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a:p>
        </p:txBody>
      </p:sp>
      <p:sp>
        <p:nvSpPr>
          <p:cNvPr id="4" name="Date Placeholder 3"/>
          <p:cNvSpPr>
            <a:spLocks noGrp="1"/>
          </p:cNvSpPr>
          <p:nvPr>
            <p:ph type="dt" sz="half" idx="10"/>
          </p:nvPr>
        </p:nvSpPr>
        <p:spPr/>
        <p:txBody>
          <a:bodyPr/>
          <a:lstStyle/>
          <a:p>
            <a:fld id="{EBE21228-5810-4569-9B4B-FA24A691909A}" type="datetime1">
              <a:rPr lang="en-US" smtClean="0">
                <a:solidFill>
                  <a:prstClr val="black">
                    <a:tint val="75000"/>
                  </a:prstClr>
                </a:solidFill>
              </a:rPr>
              <a:pPr/>
              <a:t>1/2/2017</a:t>
            </a:fld>
            <a:endParaRPr lang="nl-NL">
              <a:solidFill>
                <a:prstClr val="black">
                  <a:tint val="75000"/>
                </a:prstClr>
              </a:solidFill>
            </a:endParaRPr>
          </a:p>
        </p:txBody>
      </p:sp>
      <p:sp>
        <p:nvSpPr>
          <p:cNvPr id="5" name="Footer Placeholder 4"/>
          <p:cNvSpPr>
            <a:spLocks noGrp="1"/>
          </p:cNvSpPr>
          <p:nvPr>
            <p:ph type="ftr" sz="quarter" idx="11"/>
          </p:nvPr>
        </p:nvSpPr>
        <p:spPr/>
        <p:txBody>
          <a:bodyPr/>
          <a:lstStyle/>
          <a:p>
            <a:endParaRPr lang="nl-NL">
              <a:solidFill>
                <a:prstClr val="black">
                  <a:tint val="75000"/>
                </a:prstClr>
              </a:solidFill>
            </a:endParaRPr>
          </a:p>
        </p:txBody>
      </p:sp>
      <p:sp>
        <p:nvSpPr>
          <p:cNvPr id="6" name="Slide Number Placeholder 5"/>
          <p:cNvSpPr>
            <a:spLocks noGrp="1"/>
          </p:cNvSpPr>
          <p:nvPr>
            <p:ph type="sldNum" sz="quarter" idx="12"/>
          </p:nvPr>
        </p:nvSpPr>
        <p:spPr/>
        <p:txBody>
          <a:bodyPr/>
          <a:lstStyle/>
          <a:p>
            <a:fld id="{57F35F2B-D743-4556-9929-768359209A44}" type="slidenum">
              <a:rPr lang="nl-NL" smtClean="0">
                <a:solidFill>
                  <a:prstClr val="black">
                    <a:tint val="75000"/>
                  </a:prstClr>
                </a:solidFill>
              </a:rPr>
              <a:pPr/>
              <a:t>‹#›</a:t>
            </a:fld>
            <a:endParaRPr lang="nl-NL">
              <a:solidFill>
                <a:prstClr val="black">
                  <a:tint val="75000"/>
                </a:prstClr>
              </a:solidFill>
            </a:endParaRPr>
          </a:p>
        </p:txBody>
      </p:sp>
    </p:spTree>
    <p:extLst>
      <p:ext uri="{BB962C8B-B14F-4D97-AF65-F5344CB8AC3E}">
        <p14:creationId xmlns:p14="http://schemas.microsoft.com/office/powerpoint/2010/main" val="27158469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12"/>
            <a:ext cx="7772400" cy="1362075"/>
          </a:xfrm>
        </p:spPr>
        <p:txBody>
          <a:bodyPr anchor="t"/>
          <a:lstStyle>
            <a:lvl1pPr algn="l">
              <a:defRPr sz="4000" b="1" cap="all"/>
            </a:lvl1pPr>
          </a:lstStyle>
          <a:p>
            <a:r>
              <a:rPr lang="en-US" smtClean="0"/>
              <a:t>Click to edit Master title style</a:t>
            </a:r>
            <a:endParaRPr lang="nl-NL"/>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F3326E8-C5FF-46DD-8465-E69BC75C990B}" type="datetime1">
              <a:rPr lang="en-US" smtClean="0">
                <a:solidFill>
                  <a:prstClr val="black">
                    <a:tint val="75000"/>
                  </a:prstClr>
                </a:solidFill>
              </a:rPr>
              <a:pPr/>
              <a:t>1/2/2017</a:t>
            </a:fld>
            <a:endParaRPr lang="nl-NL">
              <a:solidFill>
                <a:prstClr val="black">
                  <a:tint val="75000"/>
                </a:prstClr>
              </a:solidFill>
            </a:endParaRPr>
          </a:p>
        </p:txBody>
      </p:sp>
      <p:sp>
        <p:nvSpPr>
          <p:cNvPr id="5" name="Footer Placeholder 4"/>
          <p:cNvSpPr>
            <a:spLocks noGrp="1"/>
          </p:cNvSpPr>
          <p:nvPr>
            <p:ph type="ftr" sz="quarter" idx="11"/>
          </p:nvPr>
        </p:nvSpPr>
        <p:spPr/>
        <p:txBody>
          <a:bodyPr/>
          <a:lstStyle/>
          <a:p>
            <a:endParaRPr lang="nl-NL">
              <a:solidFill>
                <a:prstClr val="black">
                  <a:tint val="75000"/>
                </a:prstClr>
              </a:solidFill>
            </a:endParaRPr>
          </a:p>
        </p:txBody>
      </p:sp>
      <p:sp>
        <p:nvSpPr>
          <p:cNvPr id="6" name="Slide Number Placeholder 5"/>
          <p:cNvSpPr>
            <a:spLocks noGrp="1"/>
          </p:cNvSpPr>
          <p:nvPr>
            <p:ph type="sldNum" sz="quarter" idx="12"/>
          </p:nvPr>
        </p:nvSpPr>
        <p:spPr/>
        <p:txBody>
          <a:bodyPr/>
          <a:lstStyle/>
          <a:p>
            <a:fld id="{57F35F2B-D743-4556-9929-768359209A44}" type="slidenum">
              <a:rPr lang="nl-NL" smtClean="0">
                <a:solidFill>
                  <a:prstClr val="black">
                    <a:tint val="75000"/>
                  </a:prstClr>
                </a:solidFill>
              </a:rPr>
              <a:pPr/>
              <a:t>‹#›</a:t>
            </a:fld>
            <a:endParaRPr lang="nl-NL">
              <a:solidFill>
                <a:prstClr val="black">
                  <a:tint val="75000"/>
                </a:prstClr>
              </a:solidFill>
            </a:endParaRPr>
          </a:p>
        </p:txBody>
      </p:sp>
    </p:spTree>
    <p:extLst>
      <p:ext uri="{BB962C8B-B14F-4D97-AF65-F5344CB8AC3E}">
        <p14:creationId xmlns:p14="http://schemas.microsoft.com/office/powerpoint/2010/main" val="3805660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nl-NL"/>
          </a:p>
        </p:txBody>
      </p:sp>
      <p:sp>
        <p:nvSpPr>
          <p:cNvPr id="3" name="Content Placeholder 2"/>
          <p:cNvSpPr>
            <a:spLocks noGrp="1"/>
          </p:cNvSpPr>
          <p:nvPr>
            <p:ph sz="half" idx="1"/>
          </p:nvPr>
        </p:nvSpPr>
        <p:spPr>
          <a:xfrm>
            <a:off x="457200" y="1600204"/>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a:p>
        </p:txBody>
      </p:sp>
      <p:sp>
        <p:nvSpPr>
          <p:cNvPr id="4" name="Content Placeholder 3"/>
          <p:cNvSpPr>
            <a:spLocks noGrp="1"/>
          </p:cNvSpPr>
          <p:nvPr>
            <p:ph sz="half" idx="2"/>
          </p:nvPr>
        </p:nvSpPr>
        <p:spPr>
          <a:xfrm>
            <a:off x="4648200" y="1600204"/>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a:p>
        </p:txBody>
      </p:sp>
      <p:sp>
        <p:nvSpPr>
          <p:cNvPr id="5" name="Date Placeholder 4"/>
          <p:cNvSpPr>
            <a:spLocks noGrp="1"/>
          </p:cNvSpPr>
          <p:nvPr>
            <p:ph type="dt" sz="half" idx="10"/>
          </p:nvPr>
        </p:nvSpPr>
        <p:spPr/>
        <p:txBody>
          <a:bodyPr/>
          <a:lstStyle/>
          <a:p>
            <a:fld id="{070B4987-ECBF-4944-96E9-8384DADCCDDF}" type="datetime1">
              <a:rPr lang="en-US" smtClean="0">
                <a:solidFill>
                  <a:prstClr val="black">
                    <a:tint val="75000"/>
                  </a:prstClr>
                </a:solidFill>
              </a:rPr>
              <a:pPr/>
              <a:t>1/2/2017</a:t>
            </a:fld>
            <a:endParaRPr lang="nl-NL">
              <a:solidFill>
                <a:prstClr val="black">
                  <a:tint val="75000"/>
                </a:prstClr>
              </a:solidFill>
            </a:endParaRPr>
          </a:p>
        </p:txBody>
      </p:sp>
      <p:sp>
        <p:nvSpPr>
          <p:cNvPr id="6" name="Footer Placeholder 5"/>
          <p:cNvSpPr>
            <a:spLocks noGrp="1"/>
          </p:cNvSpPr>
          <p:nvPr>
            <p:ph type="ftr" sz="quarter" idx="11"/>
          </p:nvPr>
        </p:nvSpPr>
        <p:spPr/>
        <p:txBody>
          <a:bodyPr/>
          <a:lstStyle/>
          <a:p>
            <a:endParaRPr lang="nl-NL">
              <a:solidFill>
                <a:prstClr val="black">
                  <a:tint val="75000"/>
                </a:prstClr>
              </a:solidFill>
            </a:endParaRPr>
          </a:p>
        </p:txBody>
      </p:sp>
      <p:sp>
        <p:nvSpPr>
          <p:cNvPr id="7" name="Slide Number Placeholder 6"/>
          <p:cNvSpPr>
            <a:spLocks noGrp="1"/>
          </p:cNvSpPr>
          <p:nvPr>
            <p:ph type="sldNum" sz="quarter" idx="12"/>
          </p:nvPr>
        </p:nvSpPr>
        <p:spPr/>
        <p:txBody>
          <a:bodyPr/>
          <a:lstStyle/>
          <a:p>
            <a:fld id="{57F35F2B-D743-4556-9929-768359209A44}" type="slidenum">
              <a:rPr lang="nl-NL" smtClean="0">
                <a:solidFill>
                  <a:prstClr val="black">
                    <a:tint val="75000"/>
                  </a:prstClr>
                </a:solidFill>
              </a:rPr>
              <a:pPr/>
              <a:t>‹#›</a:t>
            </a:fld>
            <a:endParaRPr lang="nl-NL">
              <a:solidFill>
                <a:prstClr val="black">
                  <a:tint val="75000"/>
                </a:prstClr>
              </a:solidFill>
            </a:endParaRPr>
          </a:p>
        </p:txBody>
      </p:sp>
    </p:spTree>
    <p:extLst>
      <p:ext uri="{BB962C8B-B14F-4D97-AF65-F5344CB8AC3E}">
        <p14:creationId xmlns:p14="http://schemas.microsoft.com/office/powerpoint/2010/main" val="351344825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nl-NL"/>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a:p>
        </p:txBody>
      </p:sp>
      <p:sp>
        <p:nvSpPr>
          <p:cNvPr id="5" name="Text Placeholder 4"/>
          <p:cNvSpPr>
            <a:spLocks noGrp="1"/>
          </p:cNvSpPr>
          <p:nvPr>
            <p:ph type="body" sz="quarter" idx="3"/>
          </p:nvPr>
        </p:nvSpPr>
        <p:spPr>
          <a:xfrm>
            <a:off x="4645029"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9"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a:p>
        </p:txBody>
      </p:sp>
      <p:sp>
        <p:nvSpPr>
          <p:cNvPr id="7" name="Date Placeholder 6"/>
          <p:cNvSpPr>
            <a:spLocks noGrp="1"/>
          </p:cNvSpPr>
          <p:nvPr>
            <p:ph type="dt" sz="half" idx="10"/>
          </p:nvPr>
        </p:nvSpPr>
        <p:spPr/>
        <p:txBody>
          <a:bodyPr/>
          <a:lstStyle/>
          <a:p>
            <a:fld id="{BB38C0EE-249B-44F1-8366-8E3F4050E313}" type="datetime1">
              <a:rPr lang="en-US" smtClean="0">
                <a:solidFill>
                  <a:prstClr val="black">
                    <a:tint val="75000"/>
                  </a:prstClr>
                </a:solidFill>
              </a:rPr>
              <a:pPr/>
              <a:t>1/2/2017</a:t>
            </a:fld>
            <a:endParaRPr lang="nl-NL">
              <a:solidFill>
                <a:prstClr val="black">
                  <a:tint val="75000"/>
                </a:prstClr>
              </a:solidFill>
            </a:endParaRPr>
          </a:p>
        </p:txBody>
      </p:sp>
      <p:sp>
        <p:nvSpPr>
          <p:cNvPr id="8" name="Footer Placeholder 7"/>
          <p:cNvSpPr>
            <a:spLocks noGrp="1"/>
          </p:cNvSpPr>
          <p:nvPr>
            <p:ph type="ftr" sz="quarter" idx="11"/>
          </p:nvPr>
        </p:nvSpPr>
        <p:spPr/>
        <p:txBody>
          <a:bodyPr/>
          <a:lstStyle/>
          <a:p>
            <a:endParaRPr lang="nl-NL">
              <a:solidFill>
                <a:prstClr val="black">
                  <a:tint val="75000"/>
                </a:prstClr>
              </a:solidFill>
            </a:endParaRPr>
          </a:p>
        </p:txBody>
      </p:sp>
      <p:sp>
        <p:nvSpPr>
          <p:cNvPr id="9" name="Slide Number Placeholder 8"/>
          <p:cNvSpPr>
            <a:spLocks noGrp="1"/>
          </p:cNvSpPr>
          <p:nvPr>
            <p:ph type="sldNum" sz="quarter" idx="12"/>
          </p:nvPr>
        </p:nvSpPr>
        <p:spPr/>
        <p:txBody>
          <a:bodyPr/>
          <a:lstStyle/>
          <a:p>
            <a:fld id="{57F35F2B-D743-4556-9929-768359209A44}" type="slidenum">
              <a:rPr lang="nl-NL" smtClean="0">
                <a:solidFill>
                  <a:prstClr val="black">
                    <a:tint val="75000"/>
                  </a:prstClr>
                </a:solidFill>
              </a:rPr>
              <a:pPr/>
              <a:t>‹#›</a:t>
            </a:fld>
            <a:endParaRPr lang="nl-NL">
              <a:solidFill>
                <a:prstClr val="black">
                  <a:tint val="75000"/>
                </a:prstClr>
              </a:solidFill>
            </a:endParaRPr>
          </a:p>
        </p:txBody>
      </p:sp>
    </p:spTree>
    <p:extLst>
      <p:ext uri="{BB962C8B-B14F-4D97-AF65-F5344CB8AC3E}">
        <p14:creationId xmlns:p14="http://schemas.microsoft.com/office/powerpoint/2010/main" val="416589162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nl-NL"/>
          </a:p>
        </p:txBody>
      </p:sp>
      <p:sp>
        <p:nvSpPr>
          <p:cNvPr id="3" name="Date Placeholder 2"/>
          <p:cNvSpPr>
            <a:spLocks noGrp="1"/>
          </p:cNvSpPr>
          <p:nvPr>
            <p:ph type="dt" sz="half" idx="10"/>
          </p:nvPr>
        </p:nvSpPr>
        <p:spPr/>
        <p:txBody>
          <a:bodyPr/>
          <a:lstStyle/>
          <a:p>
            <a:fld id="{C905B3C8-59EA-4AD7-834E-070A2715EEDA}" type="datetime1">
              <a:rPr lang="en-US" smtClean="0">
                <a:solidFill>
                  <a:prstClr val="black">
                    <a:tint val="75000"/>
                  </a:prstClr>
                </a:solidFill>
              </a:rPr>
              <a:pPr/>
              <a:t>1/2/2017</a:t>
            </a:fld>
            <a:endParaRPr lang="nl-NL">
              <a:solidFill>
                <a:prstClr val="black">
                  <a:tint val="75000"/>
                </a:prstClr>
              </a:solidFill>
            </a:endParaRPr>
          </a:p>
        </p:txBody>
      </p:sp>
      <p:sp>
        <p:nvSpPr>
          <p:cNvPr id="4" name="Footer Placeholder 3"/>
          <p:cNvSpPr>
            <a:spLocks noGrp="1"/>
          </p:cNvSpPr>
          <p:nvPr>
            <p:ph type="ftr" sz="quarter" idx="11"/>
          </p:nvPr>
        </p:nvSpPr>
        <p:spPr/>
        <p:txBody>
          <a:bodyPr/>
          <a:lstStyle/>
          <a:p>
            <a:endParaRPr lang="nl-NL">
              <a:solidFill>
                <a:prstClr val="black">
                  <a:tint val="75000"/>
                </a:prstClr>
              </a:solidFill>
            </a:endParaRPr>
          </a:p>
        </p:txBody>
      </p:sp>
      <p:sp>
        <p:nvSpPr>
          <p:cNvPr id="5" name="Slide Number Placeholder 4"/>
          <p:cNvSpPr>
            <a:spLocks noGrp="1"/>
          </p:cNvSpPr>
          <p:nvPr>
            <p:ph type="sldNum" sz="quarter" idx="12"/>
          </p:nvPr>
        </p:nvSpPr>
        <p:spPr/>
        <p:txBody>
          <a:bodyPr/>
          <a:lstStyle/>
          <a:p>
            <a:fld id="{57F35F2B-D743-4556-9929-768359209A44}" type="slidenum">
              <a:rPr lang="nl-NL" smtClean="0">
                <a:solidFill>
                  <a:prstClr val="black">
                    <a:tint val="75000"/>
                  </a:prstClr>
                </a:solidFill>
              </a:rPr>
              <a:pPr/>
              <a:t>‹#›</a:t>
            </a:fld>
            <a:endParaRPr lang="nl-NL">
              <a:solidFill>
                <a:prstClr val="black">
                  <a:tint val="75000"/>
                </a:prstClr>
              </a:solidFill>
            </a:endParaRPr>
          </a:p>
        </p:txBody>
      </p:sp>
    </p:spTree>
    <p:extLst>
      <p:ext uri="{BB962C8B-B14F-4D97-AF65-F5344CB8AC3E}">
        <p14:creationId xmlns:p14="http://schemas.microsoft.com/office/powerpoint/2010/main" val="20636384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D1ED5B4-DE3D-47F9-BDDE-EC01A828524F}" type="datetime1">
              <a:rPr lang="en-US" smtClean="0">
                <a:solidFill>
                  <a:prstClr val="black">
                    <a:tint val="75000"/>
                  </a:prstClr>
                </a:solidFill>
              </a:rPr>
              <a:pPr/>
              <a:t>1/2/2017</a:t>
            </a:fld>
            <a:endParaRPr lang="nl-NL">
              <a:solidFill>
                <a:prstClr val="black">
                  <a:tint val="75000"/>
                </a:prstClr>
              </a:solidFill>
            </a:endParaRPr>
          </a:p>
        </p:txBody>
      </p:sp>
      <p:sp>
        <p:nvSpPr>
          <p:cNvPr id="3" name="Footer Placeholder 2"/>
          <p:cNvSpPr>
            <a:spLocks noGrp="1"/>
          </p:cNvSpPr>
          <p:nvPr>
            <p:ph type="ftr" sz="quarter" idx="11"/>
          </p:nvPr>
        </p:nvSpPr>
        <p:spPr/>
        <p:txBody>
          <a:bodyPr/>
          <a:lstStyle/>
          <a:p>
            <a:endParaRPr lang="nl-NL">
              <a:solidFill>
                <a:prstClr val="black">
                  <a:tint val="75000"/>
                </a:prstClr>
              </a:solidFill>
            </a:endParaRPr>
          </a:p>
        </p:txBody>
      </p:sp>
      <p:sp>
        <p:nvSpPr>
          <p:cNvPr id="4" name="Slide Number Placeholder 3"/>
          <p:cNvSpPr>
            <a:spLocks noGrp="1"/>
          </p:cNvSpPr>
          <p:nvPr>
            <p:ph type="sldNum" sz="quarter" idx="12"/>
          </p:nvPr>
        </p:nvSpPr>
        <p:spPr/>
        <p:txBody>
          <a:bodyPr/>
          <a:lstStyle/>
          <a:p>
            <a:fld id="{57F35F2B-D743-4556-9929-768359209A44}" type="slidenum">
              <a:rPr lang="nl-NL" smtClean="0">
                <a:solidFill>
                  <a:prstClr val="black">
                    <a:tint val="75000"/>
                  </a:prstClr>
                </a:solidFill>
              </a:rPr>
              <a:pPr/>
              <a:t>‹#›</a:t>
            </a:fld>
            <a:endParaRPr lang="nl-NL">
              <a:solidFill>
                <a:prstClr val="black">
                  <a:tint val="75000"/>
                </a:prstClr>
              </a:solidFill>
            </a:endParaRPr>
          </a:p>
        </p:txBody>
      </p:sp>
    </p:spTree>
    <p:extLst>
      <p:ext uri="{BB962C8B-B14F-4D97-AF65-F5344CB8AC3E}">
        <p14:creationId xmlns:p14="http://schemas.microsoft.com/office/powerpoint/2010/main" val="419856214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nl-NL"/>
          </a:p>
        </p:txBody>
      </p:sp>
      <p:sp>
        <p:nvSpPr>
          <p:cNvPr id="3" name="Content Placeholder 2"/>
          <p:cNvSpPr>
            <a:spLocks noGrp="1"/>
          </p:cNvSpPr>
          <p:nvPr>
            <p:ph idx="1"/>
          </p:nvPr>
        </p:nvSpPr>
        <p:spPr>
          <a:xfrm>
            <a:off x="3575051" y="273052"/>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a:p>
        </p:txBody>
      </p:sp>
      <p:sp>
        <p:nvSpPr>
          <p:cNvPr id="4" name="Text Placeholder 3"/>
          <p:cNvSpPr>
            <a:spLocks noGrp="1"/>
          </p:cNvSpPr>
          <p:nvPr>
            <p:ph type="body" sz="half" idx="2"/>
          </p:nvPr>
        </p:nvSpPr>
        <p:spPr>
          <a:xfrm>
            <a:off x="457200" y="1435102"/>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224C747-BB40-4C02-9496-7B56585A5F08}" type="datetime1">
              <a:rPr lang="en-US" smtClean="0">
                <a:solidFill>
                  <a:prstClr val="black">
                    <a:tint val="75000"/>
                  </a:prstClr>
                </a:solidFill>
              </a:rPr>
              <a:pPr/>
              <a:t>1/2/2017</a:t>
            </a:fld>
            <a:endParaRPr lang="nl-NL">
              <a:solidFill>
                <a:prstClr val="black">
                  <a:tint val="75000"/>
                </a:prstClr>
              </a:solidFill>
            </a:endParaRPr>
          </a:p>
        </p:txBody>
      </p:sp>
      <p:sp>
        <p:nvSpPr>
          <p:cNvPr id="6" name="Footer Placeholder 5"/>
          <p:cNvSpPr>
            <a:spLocks noGrp="1"/>
          </p:cNvSpPr>
          <p:nvPr>
            <p:ph type="ftr" sz="quarter" idx="11"/>
          </p:nvPr>
        </p:nvSpPr>
        <p:spPr/>
        <p:txBody>
          <a:bodyPr/>
          <a:lstStyle/>
          <a:p>
            <a:endParaRPr lang="nl-NL">
              <a:solidFill>
                <a:prstClr val="black">
                  <a:tint val="75000"/>
                </a:prstClr>
              </a:solidFill>
            </a:endParaRPr>
          </a:p>
        </p:txBody>
      </p:sp>
      <p:sp>
        <p:nvSpPr>
          <p:cNvPr id="7" name="Slide Number Placeholder 6"/>
          <p:cNvSpPr>
            <a:spLocks noGrp="1"/>
          </p:cNvSpPr>
          <p:nvPr>
            <p:ph type="sldNum" sz="quarter" idx="12"/>
          </p:nvPr>
        </p:nvSpPr>
        <p:spPr/>
        <p:txBody>
          <a:bodyPr/>
          <a:lstStyle/>
          <a:p>
            <a:fld id="{57F35F2B-D743-4556-9929-768359209A44}" type="slidenum">
              <a:rPr lang="nl-NL" smtClean="0">
                <a:solidFill>
                  <a:prstClr val="black">
                    <a:tint val="75000"/>
                  </a:prstClr>
                </a:solidFill>
              </a:rPr>
              <a:pPr/>
              <a:t>‹#›</a:t>
            </a:fld>
            <a:endParaRPr lang="nl-NL">
              <a:solidFill>
                <a:prstClr val="black">
                  <a:tint val="75000"/>
                </a:prstClr>
              </a:solidFill>
            </a:endParaRPr>
          </a:p>
        </p:txBody>
      </p:sp>
    </p:spTree>
    <p:extLst>
      <p:ext uri="{BB962C8B-B14F-4D97-AF65-F5344CB8AC3E}">
        <p14:creationId xmlns:p14="http://schemas.microsoft.com/office/powerpoint/2010/main" val="387092571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nl-NL"/>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l-NL"/>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C821918-BC66-42CE-A1A9-EDE5F3CBC3A4}" type="datetime1">
              <a:rPr lang="en-US" smtClean="0">
                <a:solidFill>
                  <a:prstClr val="black">
                    <a:tint val="75000"/>
                  </a:prstClr>
                </a:solidFill>
              </a:rPr>
              <a:pPr/>
              <a:t>1/2/2017</a:t>
            </a:fld>
            <a:endParaRPr lang="nl-NL">
              <a:solidFill>
                <a:prstClr val="black">
                  <a:tint val="75000"/>
                </a:prstClr>
              </a:solidFill>
            </a:endParaRPr>
          </a:p>
        </p:txBody>
      </p:sp>
      <p:sp>
        <p:nvSpPr>
          <p:cNvPr id="6" name="Footer Placeholder 5"/>
          <p:cNvSpPr>
            <a:spLocks noGrp="1"/>
          </p:cNvSpPr>
          <p:nvPr>
            <p:ph type="ftr" sz="quarter" idx="11"/>
          </p:nvPr>
        </p:nvSpPr>
        <p:spPr/>
        <p:txBody>
          <a:bodyPr/>
          <a:lstStyle/>
          <a:p>
            <a:endParaRPr lang="nl-NL">
              <a:solidFill>
                <a:prstClr val="black">
                  <a:tint val="75000"/>
                </a:prstClr>
              </a:solidFill>
            </a:endParaRPr>
          </a:p>
        </p:txBody>
      </p:sp>
      <p:sp>
        <p:nvSpPr>
          <p:cNvPr id="7" name="Slide Number Placeholder 6"/>
          <p:cNvSpPr>
            <a:spLocks noGrp="1"/>
          </p:cNvSpPr>
          <p:nvPr>
            <p:ph type="sldNum" sz="quarter" idx="12"/>
          </p:nvPr>
        </p:nvSpPr>
        <p:spPr/>
        <p:txBody>
          <a:bodyPr/>
          <a:lstStyle/>
          <a:p>
            <a:fld id="{57F35F2B-D743-4556-9929-768359209A44}" type="slidenum">
              <a:rPr lang="nl-NL" smtClean="0">
                <a:solidFill>
                  <a:prstClr val="black">
                    <a:tint val="75000"/>
                  </a:prstClr>
                </a:solidFill>
              </a:rPr>
              <a:pPr/>
              <a:t>‹#›</a:t>
            </a:fld>
            <a:endParaRPr lang="nl-NL">
              <a:solidFill>
                <a:prstClr val="black">
                  <a:tint val="75000"/>
                </a:prstClr>
              </a:solidFill>
            </a:endParaRPr>
          </a:p>
        </p:txBody>
      </p:sp>
    </p:spTree>
    <p:extLst>
      <p:ext uri="{BB962C8B-B14F-4D97-AF65-F5344CB8AC3E}">
        <p14:creationId xmlns:p14="http://schemas.microsoft.com/office/powerpoint/2010/main" val="416044625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nl-NL"/>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a:p>
        </p:txBody>
      </p:sp>
      <p:sp>
        <p:nvSpPr>
          <p:cNvPr id="4" name="Date Placeholder 3"/>
          <p:cNvSpPr>
            <a:spLocks noGrp="1"/>
          </p:cNvSpPr>
          <p:nvPr>
            <p:ph type="dt" sz="half" idx="10"/>
          </p:nvPr>
        </p:nvSpPr>
        <p:spPr/>
        <p:txBody>
          <a:bodyPr/>
          <a:lstStyle/>
          <a:p>
            <a:fld id="{4441751F-BE15-43BC-8995-5FCF5FBFD288}" type="datetime1">
              <a:rPr lang="en-US" smtClean="0">
                <a:solidFill>
                  <a:prstClr val="black">
                    <a:tint val="75000"/>
                  </a:prstClr>
                </a:solidFill>
              </a:rPr>
              <a:pPr/>
              <a:t>1/2/2017</a:t>
            </a:fld>
            <a:endParaRPr lang="nl-NL">
              <a:solidFill>
                <a:prstClr val="black">
                  <a:tint val="75000"/>
                </a:prstClr>
              </a:solidFill>
            </a:endParaRPr>
          </a:p>
        </p:txBody>
      </p:sp>
      <p:sp>
        <p:nvSpPr>
          <p:cNvPr id="5" name="Footer Placeholder 4"/>
          <p:cNvSpPr>
            <a:spLocks noGrp="1"/>
          </p:cNvSpPr>
          <p:nvPr>
            <p:ph type="ftr" sz="quarter" idx="11"/>
          </p:nvPr>
        </p:nvSpPr>
        <p:spPr/>
        <p:txBody>
          <a:bodyPr/>
          <a:lstStyle/>
          <a:p>
            <a:endParaRPr lang="nl-NL">
              <a:solidFill>
                <a:prstClr val="black">
                  <a:tint val="75000"/>
                </a:prstClr>
              </a:solidFill>
            </a:endParaRPr>
          </a:p>
        </p:txBody>
      </p:sp>
      <p:sp>
        <p:nvSpPr>
          <p:cNvPr id="6" name="Slide Number Placeholder 5"/>
          <p:cNvSpPr>
            <a:spLocks noGrp="1"/>
          </p:cNvSpPr>
          <p:nvPr>
            <p:ph type="sldNum" sz="quarter" idx="12"/>
          </p:nvPr>
        </p:nvSpPr>
        <p:spPr/>
        <p:txBody>
          <a:bodyPr/>
          <a:lstStyle/>
          <a:p>
            <a:fld id="{57F35F2B-D743-4556-9929-768359209A44}" type="slidenum">
              <a:rPr lang="nl-NL" smtClean="0">
                <a:solidFill>
                  <a:prstClr val="black">
                    <a:tint val="75000"/>
                  </a:prstClr>
                </a:solidFill>
              </a:rPr>
              <a:pPr/>
              <a:t>‹#›</a:t>
            </a:fld>
            <a:endParaRPr lang="nl-NL">
              <a:solidFill>
                <a:prstClr val="black">
                  <a:tint val="75000"/>
                </a:prstClr>
              </a:solidFill>
            </a:endParaRPr>
          </a:p>
        </p:txBody>
      </p:sp>
    </p:spTree>
    <p:extLst>
      <p:ext uri="{BB962C8B-B14F-4D97-AF65-F5344CB8AC3E}">
        <p14:creationId xmlns:p14="http://schemas.microsoft.com/office/powerpoint/2010/main" val="162129489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9"/>
            <a:ext cx="2057400" cy="5851525"/>
          </a:xfrm>
        </p:spPr>
        <p:txBody>
          <a:bodyPr vert="eaVert"/>
          <a:lstStyle/>
          <a:p>
            <a:r>
              <a:rPr lang="en-US" smtClean="0"/>
              <a:t>Click to edit Master title style</a:t>
            </a:r>
            <a:endParaRPr lang="nl-NL"/>
          </a:p>
        </p:txBody>
      </p:sp>
      <p:sp>
        <p:nvSpPr>
          <p:cNvPr id="3" name="Vertical Text Placeholder 2"/>
          <p:cNvSpPr>
            <a:spLocks noGrp="1"/>
          </p:cNvSpPr>
          <p:nvPr>
            <p:ph type="body" orient="vert" idx="1"/>
          </p:nvPr>
        </p:nvSpPr>
        <p:spPr>
          <a:xfrm>
            <a:off x="457200" y="274639"/>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a:p>
        </p:txBody>
      </p:sp>
      <p:sp>
        <p:nvSpPr>
          <p:cNvPr id="4" name="Date Placeholder 3"/>
          <p:cNvSpPr>
            <a:spLocks noGrp="1"/>
          </p:cNvSpPr>
          <p:nvPr>
            <p:ph type="dt" sz="half" idx="10"/>
          </p:nvPr>
        </p:nvSpPr>
        <p:spPr/>
        <p:txBody>
          <a:bodyPr/>
          <a:lstStyle/>
          <a:p>
            <a:fld id="{560484AA-5D97-4B6B-971F-22C902879553}" type="datetime1">
              <a:rPr lang="en-US" smtClean="0">
                <a:solidFill>
                  <a:prstClr val="black">
                    <a:tint val="75000"/>
                  </a:prstClr>
                </a:solidFill>
              </a:rPr>
              <a:pPr/>
              <a:t>1/2/2017</a:t>
            </a:fld>
            <a:endParaRPr lang="nl-NL">
              <a:solidFill>
                <a:prstClr val="black">
                  <a:tint val="75000"/>
                </a:prstClr>
              </a:solidFill>
            </a:endParaRPr>
          </a:p>
        </p:txBody>
      </p:sp>
      <p:sp>
        <p:nvSpPr>
          <p:cNvPr id="5" name="Footer Placeholder 4"/>
          <p:cNvSpPr>
            <a:spLocks noGrp="1"/>
          </p:cNvSpPr>
          <p:nvPr>
            <p:ph type="ftr" sz="quarter" idx="11"/>
          </p:nvPr>
        </p:nvSpPr>
        <p:spPr/>
        <p:txBody>
          <a:bodyPr/>
          <a:lstStyle/>
          <a:p>
            <a:endParaRPr lang="nl-NL">
              <a:solidFill>
                <a:prstClr val="black">
                  <a:tint val="75000"/>
                </a:prstClr>
              </a:solidFill>
            </a:endParaRPr>
          </a:p>
        </p:txBody>
      </p:sp>
      <p:sp>
        <p:nvSpPr>
          <p:cNvPr id="6" name="Slide Number Placeholder 5"/>
          <p:cNvSpPr>
            <a:spLocks noGrp="1"/>
          </p:cNvSpPr>
          <p:nvPr>
            <p:ph type="sldNum" sz="quarter" idx="12"/>
          </p:nvPr>
        </p:nvSpPr>
        <p:spPr/>
        <p:txBody>
          <a:bodyPr/>
          <a:lstStyle/>
          <a:p>
            <a:fld id="{57F35F2B-D743-4556-9929-768359209A44}" type="slidenum">
              <a:rPr lang="nl-NL" smtClean="0">
                <a:solidFill>
                  <a:prstClr val="black">
                    <a:tint val="75000"/>
                  </a:prstClr>
                </a:solidFill>
              </a:rPr>
              <a:pPr/>
              <a:t>‹#›</a:t>
            </a:fld>
            <a:endParaRPr lang="nl-NL">
              <a:solidFill>
                <a:prstClr val="black">
                  <a:tint val="75000"/>
                </a:prstClr>
              </a:solidFill>
            </a:endParaRPr>
          </a:p>
        </p:txBody>
      </p:sp>
    </p:spTree>
    <p:extLst>
      <p:ext uri="{BB962C8B-B14F-4D97-AF65-F5344CB8AC3E}">
        <p14:creationId xmlns:p14="http://schemas.microsoft.com/office/powerpoint/2010/main" val="30296572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330774703"/>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BEABFE7E-F0BC-418C-B59F-3EE957B37853}" type="datetimeFigureOut">
              <a:rPr lang="en-US" smtClean="0">
                <a:solidFill>
                  <a:prstClr val="black">
                    <a:tint val="75000"/>
                  </a:prstClr>
                </a:solidFill>
              </a:rPr>
              <a:pPr/>
              <a:t>1/2/2017</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9BC530FB-4337-463D-9125-C0BE9DF4670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310702172"/>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BEABFE7E-F0BC-418C-B59F-3EE957B37853}" type="datetimeFigureOut">
              <a:rPr lang="en-US" smtClean="0">
                <a:solidFill>
                  <a:prstClr val="black">
                    <a:tint val="75000"/>
                  </a:prstClr>
                </a:solidFill>
              </a:rPr>
              <a:pPr/>
              <a:t>1/2/2017</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9BC530FB-4337-463D-9125-C0BE9DF4670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012220743"/>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BEABFE7E-F0BC-418C-B59F-3EE957B37853}" type="datetimeFigureOut">
              <a:rPr lang="en-US" smtClean="0">
                <a:solidFill>
                  <a:prstClr val="black">
                    <a:tint val="75000"/>
                  </a:prstClr>
                </a:solidFill>
              </a:rPr>
              <a:pPr/>
              <a:t>1/2/2017</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9BC530FB-4337-463D-9125-C0BE9DF4670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056584524"/>
      </p:ext>
    </p:extLst>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5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a:xfrm>
            <a:off x="6553200" y="6356362"/>
            <a:ext cx="2133600" cy="365125"/>
          </a:xfrm>
          <a:prstGeom prst="rect">
            <a:avLst/>
          </a:prstGeom>
        </p:spPr>
        <p:txBody>
          <a:bodyPr/>
          <a:lstStyle/>
          <a:p>
            <a:fld id="{EE0970D6-E8F7-4B57-9385-A70BA6AB1DF5}" type="slidenum">
              <a:rPr lang="en-US" smtClean="0"/>
              <a:pPr/>
              <a:t>‹#›</a:t>
            </a:fld>
            <a:endParaRPr lang="en-US"/>
          </a:p>
        </p:txBody>
      </p:sp>
    </p:spTree>
    <p:extLst>
      <p:ext uri="{BB962C8B-B14F-4D97-AF65-F5344CB8AC3E}">
        <p14:creationId xmlns:p14="http://schemas.microsoft.com/office/powerpoint/2010/main" val="346266604"/>
      </p:ext>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37"/>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2E272004-182B-475F-8184-EC4D5BC13DC2}" type="datetimeFigureOut">
              <a:rPr lang="en-US" smtClean="0">
                <a:solidFill>
                  <a:prstClr val="black">
                    <a:tint val="75000"/>
                  </a:prstClr>
                </a:solidFill>
              </a:rPr>
              <a:pPr/>
              <a:t>1/2/2017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CA8D2008-7110-4821-88A1-5A2E205F5B3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5536854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normAutofit/>
          </a:bodyPr>
          <a:lstStyle>
            <a:lvl1pPr>
              <a:defRPr sz="2800" b="1"/>
            </a:lvl1pPr>
          </a:lstStyle>
          <a:p>
            <a:r>
              <a:rPr lang="en-US" smtClean="0"/>
              <a:t>Click to edit Master title style</a:t>
            </a:r>
            <a:endParaRPr lang="en-US"/>
          </a:p>
        </p:txBody>
      </p:sp>
      <p:sp>
        <p:nvSpPr>
          <p:cNvPr id="3" name="Content Placeholder 2"/>
          <p:cNvSpPr>
            <a:spLocks noGrp="1"/>
          </p:cNvSpPr>
          <p:nvPr>
            <p:ph idx="1"/>
          </p:nvPr>
        </p:nvSpPr>
        <p:spPr/>
        <p:txBody>
          <a:bodyPr>
            <a:normAutofit/>
          </a:bodyPr>
          <a:lstStyle>
            <a:lvl1pPr>
              <a:defRPr sz="2000"/>
            </a:lvl1pPr>
            <a:lvl2pPr>
              <a:defRPr sz="2000"/>
            </a:lvl2pPr>
            <a:lvl3pPr>
              <a:defRPr sz="2000"/>
            </a:lvl3pPr>
            <a:lvl4pPr>
              <a:defRPr sz="2000"/>
            </a:lvl4pPr>
            <a:lvl5pPr>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2E272004-182B-475F-8184-EC4D5BC13DC2}" type="datetimeFigureOut">
              <a:rPr lang="en-US" smtClean="0">
                <a:solidFill>
                  <a:prstClr val="black">
                    <a:tint val="75000"/>
                  </a:prstClr>
                </a:solidFill>
              </a:rPr>
              <a:pPr/>
              <a:t>1/2/2017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CA8D2008-7110-4821-88A1-5A2E205F5B32}" type="slidenum">
              <a:rPr lang="en-US" smtClean="0">
                <a:solidFill>
                  <a:prstClr val="black">
                    <a:tint val="75000"/>
                  </a:prstClr>
                </a:solidFill>
              </a:rPr>
              <a:pPr/>
              <a:t>‹#›</a:t>
            </a:fld>
            <a:endParaRPr lang="en-US">
              <a:solidFill>
                <a:prstClr val="black">
                  <a:tint val="75000"/>
                </a:prstClr>
              </a:solidFill>
            </a:endParaRPr>
          </a:p>
        </p:txBody>
      </p:sp>
      <p:pic>
        <p:nvPicPr>
          <p:cNvPr id="2050"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723822" y="6096000"/>
            <a:ext cx="1131253"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5017088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12"/>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E272004-182B-475F-8184-EC4D5BC13DC2}" type="datetimeFigureOut">
              <a:rPr lang="en-US" smtClean="0">
                <a:solidFill>
                  <a:prstClr val="black">
                    <a:tint val="75000"/>
                  </a:prstClr>
                </a:solidFill>
              </a:rPr>
              <a:pPr/>
              <a:t>1/2/2017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CA8D2008-7110-4821-88A1-5A2E205F5B3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20660001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4"/>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4"/>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2E272004-182B-475F-8184-EC4D5BC13DC2}" type="datetimeFigureOut">
              <a:rPr lang="en-US" smtClean="0">
                <a:solidFill>
                  <a:prstClr val="black">
                    <a:tint val="75000"/>
                  </a:prstClr>
                </a:solidFill>
              </a:rPr>
              <a:pPr/>
              <a:t>1/2/2017</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CA8D2008-7110-4821-88A1-5A2E205F5B3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12156675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9"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9"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2E272004-182B-475F-8184-EC4D5BC13DC2}" type="datetimeFigureOut">
              <a:rPr lang="en-US" smtClean="0">
                <a:solidFill>
                  <a:prstClr val="black">
                    <a:tint val="75000"/>
                  </a:prstClr>
                </a:solidFill>
              </a:rPr>
              <a:pPr/>
              <a:t>1/2/2017</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CA8D2008-7110-4821-88A1-5A2E205F5B3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71637991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2E272004-182B-475F-8184-EC4D5BC13DC2}" type="datetimeFigureOut">
              <a:rPr lang="en-US" smtClean="0">
                <a:solidFill>
                  <a:prstClr val="black">
                    <a:tint val="75000"/>
                  </a:prstClr>
                </a:solidFill>
              </a:rPr>
              <a:pPr/>
              <a:t>1/2/2017</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CA8D2008-7110-4821-88A1-5A2E205F5B3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5993712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319810" y="1378800"/>
            <a:ext cx="4042792" cy="514654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4010" y="1378800"/>
            <a:ext cx="4042792" cy="514654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37185052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E272004-182B-475F-8184-EC4D5BC13DC2}" type="datetimeFigureOut">
              <a:rPr lang="en-US" smtClean="0">
                <a:solidFill>
                  <a:prstClr val="black">
                    <a:tint val="75000"/>
                  </a:prstClr>
                </a:solidFill>
              </a:rPr>
              <a:pPr/>
              <a:t>1/2/2017</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CA8D2008-7110-4821-88A1-5A2E205F5B3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7617736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1" y="273052"/>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2"/>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E272004-182B-475F-8184-EC4D5BC13DC2}" type="datetimeFigureOut">
              <a:rPr lang="en-US" smtClean="0">
                <a:solidFill>
                  <a:prstClr val="black">
                    <a:tint val="75000"/>
                  </a:prstClr>
                </a:solidFill>
              </a:rPr>
              <a:pPr/>
              <a:t>1/2/2017</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CA8D2008-7110-4821-88A1-5A2E205F5B3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16385808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E272004-182B-475F-8184-EC4D5BC13DC2}" type="datetimeFigureOut">
              <a:rPr lang="en-US" smtClean="0">
                <a:solidFill>
                  <a:prstClr val="black">
                    <a:tint val="75000"/>
                  </a:prstClr>
                </a:solidFill>
              </a:rPr>
              <a:pPr/>
              <a:t>1/2/2017</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CA8D2008-7110-4821-88A1-5A2E205F5B3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9397226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E272004-182B-475F-8184-EC4D5BC13DC2}" type="datetimeFigureOut">
              <a:rPr lang="en-US" smtClean="0">
                <a:solidFill>
                  <a:prstClr val="black">
                    <a:tint val="75000"/>
                  </a:prstClr>
                </a:solidFill>
              </a:rPr>
              <a:pPr/>
              <a:t>1/2/2017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CA8D2008-7110-4821-88A1-5A2E205F5B3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8640734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9"/>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9"/>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E272004-182B-475F-8184-EC4D5BC13DC2}" type="datetimeFigureOut">
              <a:rPr lang="en-US" smtClean="0">
                <a:solidFill>
                  <a:prstClr val="black">
                    <a:tint val="75000"/>
                  </a:prstClr>
                </a:solidFill>
              </a:rPr>
              <a:pPr/>
              <a:t>1/2/2017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CA8D2008-7110-4821-88A1-5A2E205F5B3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53423218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9"/>
        <p:cNvGrpSpPr/>
        <p:nvPr/>
      </p:nvGrpSpPr>
      <p:grpSpPr>
        <a:xfrm>
          <a:off x="0" y="0"/>
          <a:ext cx="0" cy="0"/>
          <a:chOff x="0" y="0"/>
          <a:chExt cx="0" cy="0"/>
        </a:xfrm>
      </p:grpSpPr>
      <p:sp>
        <p:nvSpPr>
          <p:cNvPr id="10" name="Shape 10"/>
          <p:cNvSpPr txBox="1">
            <a:spLocks noGrp="1"/>
          </p:cNvSpPr>
          <p:nvPr>
            <p:ph type="ctrTitle"/>
          </p:nvPr>
        </p:nvSpPr>
        <p:spPr>
          <a:xfrm>
            <a:off x="311708" y="992766"/>
            <a:ext cx="8520600" cy="2736900"/>
          </a:xfrm>
          <a:prstGeom prst="rect">
            <a:avLst/>
          </a:prstGeom>
        </p:spPr>
        <p:txBody>
          <a:bodyPr lIns="91410" tIns="91410" rIns="91410" bIns="91410" anchor="b" anchorCtr="0"/>
          <a:lstStyle>
            <a:lvl1pPr lvl="0" algn="ctr">
              <a:spcBef>
                <a:spcPts val="0"/>
              </a:spcBef>
              <a:buSzPct val="100000"/>
              <a:defRPr sz="5200"/>
            </a:lvl1pPr>
            <a:lvl2pPr lvl="1" algn="ctr">
              <a:spcBef>
                <a:spcPts val="0"/>
              </a:spcBef>
              <a:buSzPct val="100000"/>
              <a:defRPr sz="5200"/>
            </a:lvl2pPr>
            <a:lvl3pPr lvl="2" algn="ctr">
              <a:spcBef>
                <a:spcPts val="0"/>
              </a:spcBef>
              <a:buSzPct val="100000"/>
              <a:defRPr sz="5200"/>
            </a:lvl3pPr>
            <a:lvl4pPr lvl="3" algn="ctr">
              <a:spcBef>
                <a:spcPts val="0"/>
              </a:spcBef>
              <a:buSzPct val="100000"/>
              <a:defRPr sz="5200"/>
            </a:lvl4pPr>
            <a:lvl5pPr lvl="4" algn="ctr">
              <a:spcBef>
                <a:spcPts val="0"/>
              </a:spcBef>
              <a:buSzPct val="100000"/>
              <a:defRPr sz="5200"/>
            </a:lvl5pPr>
            <a:lvl6pPr lvl="5" algn="ctr">
              <a:spcBef>
                <a:spcPts val="0"/>
              </a:spcBef>
              <a:buSzPct val="100000"/>
              <a:defRPr sz="5200"/>
            </a:lvl6pPr>
            <a:lvl7pPr lvl="6" algn="ctr">
              <a:spcBef>
                <a:spcPts val="0"/>
              </a:spcBef>
              <a:buSzPct val="100000"/>
              <a:defRPr sz="5200"/>
            </a:lvl7pPr>
            <a:lvl8pPr lvl="7" algn="ctr">
              <a:spcBef>
                <a:spcPts val="0"/>
              </a:spcBef>
              <a:buSzPct val="100000"/>
              <a:defRPr sz="5200"/>
            </a:lvl8pPr>
            <a:lvl9pPr lvl="8" algn="ctr">
              <a:spcBef>
                <a:spcPts val="0"/>
              </a:spcBef>
              <a:buSzPct val="100000"/>
              <a:defRPr sz="5200"/>
            </a:lvl9pPr>
          </a:lstStyle>
          <a:p>
            <a:endParaRPr/>
          </a:p>
        </p:txBody>
      </p:sp>
      <p:sp>
        <p:nvSpPr>
          <p:cNvPr id="11" name="Shape 11"/>
          <p:cNvSpPr txBox="1">
            <a:spLocks noGrp="1"/>
          </p:cNvSpPr>
          <p:nvPr>
            <p:ph type="subTitle" idx="1"/>
          </p:nvPr>
        </p:nvSpPr>
        <p:spPr>
          <a:xfrm>
            <a:off x="311700" y="3778833"/>
            <a:ext cx="8520600" cy="1056900"/>
          </a:xfrm>
          <a:prstGeom prst="rect">
            <a:avLst/>
          </a:prstGeom>
        </p:spPr>
        <p:txBody>
          <a:bodyPr lIns="91410" tIns="91410" rIns="91410" bIns="91410" anchor="t" anchorCtr="0"/>
          <a:lstStyle>
            <a:lvl1pPr lvl="0" algn="ctr">
              <a:lnSpc>
                <a:spcPct val="100000"/>
              </a:lnSpc>
              <a:spcBef>
                <a:spcPts val="0"/>
              </a:spcBef>
              <a:spcAft>
                <a:spcPts val="0"/>
              </a:spcAft>
              <a:buSzPct val="100000"/>
              <a:buNone/>
              <a:defRPr sz="2800"/>
            </a:lvl1pPr>
            <a:lvl2pPr lvl="1" algn="ctr">
              <a:lnSpc>
                <a:spcPct val="100000"/>
              </a:lnSpc>
              <a:spcBef>
                <a:spcPts val="0"/>
              </a:spcBef>
              <a:spcAft>
                <a:spcPts val="0"/>
              </a:spcAft>
              <a:buSzPct val="100000"/>
              <a:buNone/>
              <a:defRPr sz="2800"/>
            </a:lvl2pPr>
            <a:lvl3pPr lvl="2" algn="ctr">
              <a:lnSpc>
                <a:spcPct val="100000"/>
              </a:lnSpc>
              <a:spcBef>
                <a:spcPts val="0"/>
              </a:spcBef>
              <a:spcAft>
                <a:spcPts val="0"/>
              </a:spcAft>
              <a:buSzPct val="100000"/>
              <a:buNone/>
              <a:defRPr sz="2800"/>
            </a:lvl3pPr>
            <a:lvl4pPr lvl="3" algn="ctr">
              <a:lnSpc>
                <a:spcPct val="100000"/>
              </a:lnSpc>
              <a:spcBef>
                <a:spcPts val="0"/>
              </a:spcBef>
              <a:spcAft>
                <a:spcPts val="0"/>
              </a:spcAft>
              <a:buSzPct val="100000"/>
              <a:buNone/>
              <a:defRPr sz="2800"/>
            </a:lvl4pPr>
            <a:lvl5pPr lvl="4" algn="ctr">
              <a:lnSpc>
                <a:spcPct val="100000"/>
              </a:lnSpc>
              <a:spcBef>
                <a:spcPts val="0"/>
              </a:spcBef>
              <a:spcAft>
                <a:spcPts val="0"/>
              </a:spcAft>
              <a:buSzPct val="100000"/>
              <a:buNone/>
              <a:defRPr sz="2800"/>
            </a:lvl5pPr>
            <a:lvl6pPr lvl="5" algn="ctr">
              <a:lnSpc>
                <a:spcPct val="100000"/>
              </a:lnSpc>
              <a:spcBef>
                <a:spcPts val="0"/>
              </a:spcBef>
              <a:spcAft>
                <a:spcPts val="0"/>
              </a:spcAft>
              <a:buSzPct val="100000"/>
              <a:buNone/>
              <a:defRPr sz="2800"/>
            </a:lvl6pPr>
            <a:lvl7pPr lvl="6" algn="ctr">
              <a:lnSpc>
                <a:spcPct val="100000"/>
              </a:lnSpc>
              <a:spcBef>
                <a:spcPts val="0"/>
              </a:spcBef>
              <a:spcAft>
                <a:spcPts val="0"/>
              </a:spcAft>
              <a:buSzPct val="100000"/>
              <a:buNone/>
              <a:defRPr sz="2800"/>
            </a:lvl7pPr>
            <a:lvl8pPr lvl="7" algn="ctr">
              <a:lnSpc>
                <a:spcPct val="100000"/>
              </a:lnSpc>
              <a:spcBef>
                <a:spcPts val="0"/>
              </a:spcBef>
              <a:spcAft>
                <a:spcPts val="0"/>
              </a:spcAft>
              <a:buSzPct val="100000"/>
              <a:buNone/>
              <a:defRPr sz="2800"/>
            </a:lvl8pPr>
            <a:lvl9pPr lvl="8" algn="ctr">
              <a:lnSpc>
                <a:spcPct val="100000"/>
              </a:lnSpc>
              <a:spcBef>
                <a:spcPts val="0"/>
              </a:spcBef>
              <a:spcAft>
                <a:spcPts val="0"/>
              </a:spcAft>
              <a:buSzPct val="100000"/>
              <a:buNone/>
              <a:defRPr sz="2800"/>
            </a:lvl9pPr>
          </a:lstStyle>
          <a:p>
            <a:endParaRPr/>
          </a:p>
        </p:txBody>
      </p:sp>
      <p:sp>
        <p:nvSpPr>
          <p:cNvPr id="12" name="Shape 12"/>
          <p:cNvSpPr txBox="1">
            <a:spLocks noGrp="1"/>
          </p:cNvSpPr>
          <p:nvPr>
            <p:ph type="sldNum" idx="12"/>
          </p:nvPr>
        </p:nvSpPr>
        <p:spPr>
          <a:xfrm>
            <a:off x="8472457" y="6217622"/>
            <a:ext cx="548700" cy="524700"/>
          </a:xfrm>
          <a:prstGeom prst="rect">
            <a:avLst/>
          </a:prstGeom>
        </p:spPr>
        <p:txBody>
          <a:bodyPr lIns="91410" tIns="91410" rIns="91410" bIns="91410" anchor="ctr" anchorCtr="0">
            <a:noAutofit/>
          </a:bodyPr>
          <a:lstStyle/>
          <a:p>
            <a:fld id="{00000000-1234-1234-1234-123412341234}" type="slidenum">
              <a:rPr lang="en" smtClean="0"/>
              <a:pPr/>
              <a:t>‹#›</a:t>
            </a:fld>
            <a:endParaRPr lang="en"/>
          </a:p>
        </p:txBody>
      </p:sp>
    </p:spTree>
    <p:extLst>
      <p:ext uri="{BB962C8B-B14F-4D97-AF65-F5344CB8AC3E}">
        <p14:creationId xmlns:p14="http://schemas.microsoft.com/office/powerpoint/2010/main" val="3250367961"/>
      </p:ext>
    </p:extLst>
  </p:cSld>
  <p:clrMapOvr>
    <a:masterClrMapping/>
  </p:clrMapOvr>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311700" y="593366"/>
            <a:ext cx="8520600" cy="763500"/>
          </a:xfrm>
          <a:prstGeom prst="rect">
            <a:avLst/>
          </a:prstGeom>
        </p:spPr>
        <p:txBody>
          <a:bodyPr lIns="91410" tIns="91410" rIns="91410" bIns="91410"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7" name="Shape 27"/>
          <p:cNvSpPr txBox="1">
            <a:spLocks noGrp="1"/>
          </p:cNvSpPr>
          <p:nvPr>
            <p:ph type="sldNum" idx="12"/>
          </p:nvPr>
        </p:nvSpPr>
        <p:spPr>
          <a:xfrm>
            <a:off x="8472457" y="6217622"/>
            <a:ext cx="548700" cy="524700"/>
          </a:xfrm>
          <a:prstGeom prst="rect">
            <a:avLst/>
          </a:prstGeom>
        </p:spPr>
        <p:txBody>
          <a:bodyPr lIns="91410" tIns="91410" rIns="91410" bIns="91410" anchor="ctr" anchorCtr="0">
            <a:noAutofit/>
          </a:bodyPr>
          <a:lstStyle/>
          <a:p>
            <a:fld id="{00000000-1234-1234-1234-123412341234}" type="slidenum">
              <a:rPr lang="en" smtClean="0"/>
              <a:pPr/>
              <a:t>‹#›</a:t>
            </a:fld>
            <a:endParaRPr lang="en"/>
          </a:p>
        </p:txBody>
      </p:sp>
    </p:spTree>
    <p:extLst>
      <p:ext uri="{BB962C8B-B14F-4D97-AF65-F5344CB8AC3E}">
        <p14:creationId xmlns:p14="http://schemas.microsoft.com/office/powerpoint/2010/main" val="245775647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311700" y="740800"/>
            <a:ext cx="2808000" cy="1007700"/>
          </a:xfrm>
          <a:prstGeom prst="rect">
            <a:avLst/>
          </a:prstGeom>
        </p:spPr>
        <p:txBody>
          <a:bodyPr lIns="91410" tIns="91410" rIns="91410" bIns="91410" anchor="b" anchorCtr="0"/>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a:endParaRPr/>
          </a:p>
        </p:txBody>
      </p:sp>
      <p:sp>
        <p:nvSpPr>
          <p:cNvPr id="30" name="Shape 30"/>
          <p:cNvSpPr txBox="1">
            <a:spLocks noGrp="1"/>
          </p:cNvSpPr>
          <p:nvPr>
            <p:ph type="body" idx="1"/>
          </p:nvPr>
        </p:nvSpPr>
        <p:spPr>
          <a:xfrm>
            <a:off x="311700" y="1852800"/>
            <a:ext cx="2808000" cy="4239300"/>
          </a:xfrm>
          <a:prstGeom prst="rect">
            <a:avLst/>
          </a:prstGeom>
        </p:spPr>
        <p:txBody>
          <a:bodyPr lIns="91410" tIns="91410" rIns="91410" bIns="91410" anchor="t" anchorCtr="0"/>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31" name="Shape 31"/>
          <p:cNvSpPr txBox="1">
            <a:spLocks noGrp="1"/>
          </p:cNvSpPr>
          <p:nvPr>
            <p:ph type="sldNum" idx="12"/>
          </p:nvPr>
        </p:nvSpPr>
        <p:spPr>
          <a:xfrm>
            <a:off x="8472457" y="6217622"/>
            <a:ext cx="548700" cy="524700"/>
          </a:xfrm>
          <a:prstGeom prst="rect">
            <a:avLst/>
          </a:prstGeom>
        </p:spPr>
        <p:txBody>
          <a:bodyPr lIns="91410" tIns="91410" rIns="91410" bIns="91410" anchor="ctr" anchorCtr="0">
            <a:noAutofit/>
          </a:bodyPr>
          <a:lstStyle/>
          <a:p>
            <a:fld id="{00000000-1234-1234-1234-123412341234}" type="slidenum">
              <a:rPr lang="en" smtClean="0"/>
              <a:pPr/>
              <a:t>‹#›</a:t>
            </a:fld>
            <a:endParaRPr lang="en"/>
          </a:p>
        </p:txBody>
      </p:sp>
    </p:spTree>
    <p:extLst>
      <p:ext uri="{BB962C8B-B14F-4D97-AF65-F5344CB8AC3E}">
        <p14:creationId xmlns:p14="http://schemas.microsoft.com/office/powerpoint/2010/main" val="416492802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cSld name="Main point">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490250" y="600200"/>
            <a:ext cx="6367800" cy="5454300"/>
          </a:xfrm>
          <a:prstGeom prst="rect">
            <a:avLst/>
          </a:prstGeom>
        </p:spPr>
        <p:txBody>
          <a:bodyPr lIns="91410" tIns="91410" rIns="91410" bIns="91410" anchor="ctr" anchorCtr="0"/>
          <a:lstStyle>
            <a:lvl1pPr lvl="0">
              <a:spcBef>
                <a:spcPts val="0"/>
              </a:spcBef>
              <a:buSzPct val="100000"/>
              <a:defRPr sz="4800"/>
            </a:lvl1pPr>
            <a:lvl2pPr lvl="1">
              <a:spcBef>
                <a:spcPts val="0"/>
              </a:spcBef>
              <a:buSzPct val="100000"/>
              <a:defRPr sz="4800"/>
            </a:lvl2pPr>
            <a:lvl3pPr lvl="2">
              <a:spcBef>
                <a:spcPts val="0"/>
              </a:spcBef>
              <a:buSzPct val="100000"/>
              <a:defRPr sz="4800"/>
            </a:lvl3pPr>
            <a:lvl4pPr lvl="3">
              <a:spcBef>
                <a:spcPts val="0"/>
              </a:spcBef>
              <a:buSzPct val="100000"/>
              <a:defRPr sz="4800"/>
            </a:lvl4pPr>
            <a:lvl5pPr lvl="4">
              <a:spcBef>
                <a:spcPts val="0"/>
              </a:spcBef>
              <a:buSzPct val="100000"/>
              <a:defRPr sz="4800"/>
            </a:lvl5pPr>
            <a:lvl6pPr lvl="5">
              <a:spcBef>
                <a:spcPts val="0"/>
              </a:spcBef>
              <a:buSzPct val="100000"/>
              <a:defRPr sz="4800"/>
            </a:lvl6pPr>
            <a:lvl7pPr lvl="6">
              <a:spcBef>
                <a:spcPts val="0"/>
              </a:spcBef>
              <a:buSzPct val="100000"/>
              <a:defRPr sz="4800"/>
            </a:lvl7pPr>
            <a:lvl8pPr lvl="7">
              <a:spcBef>
                <a:spcPts val="0"/>
              </a:spcBef>
              <a:buSzPct val="100000"/>
              <a:defRPr sz="4800"/>
            </a:lvl8pPr>
            <a:lvl9pPr lvl="8">
              <a:spcBef>
                <a:spcPts val="0"/>
              </a:spcBef>
              <a:buSzPct val="100000"/>
              <a:defRPr sz="4800"/>
            </a:lvl9pPr>
          </a:lstStyle>
          <a:p>
            <a:endParaRPr/>
          </a:p>
        </p:txBody>
      </p:sp>
      <p:sp>
        <p:nvSpPr>
          <p:cNvPr id="34" name="Shape 34"/>
          <p:cNvSpPr txBox="1">
            <a:spLocks noGrp="1"/>
          </p:cNvSpPr>
          <p:nvPr>
            <p:ph type="sldNum" idx="12"/>
          </p:nvPr>
        </p:nvSpPr>
        <p:spPr>
          <a:xfrm>
            <a:off x="8472457" y="6217622"/>
            <a:ext cx="548700" cy="524700"/>
          </a:xfrm>
          <a:prstGeom prst="rect">
            <a:avLst/>
          </a:prstGeom>
        </p:spPr>
        <p:txBody>
          <a:bodyPr lIns="91410" tIns="91410" rIns="91410" bIns="91410" anchor="ctr" anchorCtr="0">
            <a:noAutofit/>
          </a:bodyPr>
          <a:lstStyle/>
          <a:p>
            <a:fld id="{00000000-1234-1234-1234-123412341234}" type="slidenum">
              <a:rPr lang="en" smtClean="0"/>
              <a:pPr/>
              <a:t>‹#›</a:t>
            </a:fld>
            <a:endParaRPr lang="en"/>
          </a:p>
        </p:txBody>
      </p:sp>
    </p:spTree>
    <p:extLst>
      <p:ext uri="{BB962C8B-B14F-4D97-AF65-F5344CB8AC3E}">
        <p14:creationId xmlns:p14="http://schemas.microsoft.com/office/powerpoint/2010/main" val="40922124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35"/>
        <p:cNvGrpSpPr/>
        <p:nvPr/>
      </p:nvGrpSpPr>
      <p:grpSpPr>
        <a:xfrm>
          <a:off x="0" y="0"/>
          <a:ext cx="0" cy="0"/>
          <a:chOff x="0" y="0"/>
          <a:chExt cx="0" cy="0"/>
        </a:xfrm>
      </p:grpSpPr>
      <p:sp>
        <p:nvSpPr>
          <p:cNvPr id="36" name="Shape 36"/>
          <p:cNvSpPr/>
          <p:nvPr/>
        </p:nvSpPr>
        <p:spPr>
          <a:xfrm>
            <a:off x="4572000" y="-166"/>
            <a:ext cx="4572000" cy="6858000"/>
          </a:xfrm>
          <a:prstGeom prst="rect">
            <a:avLst/>
          </a:prstGeom>
          <a:solidFill>
            <a:schemeClr val="lt2"/>
          </a:solidFill>
          <a:ln>
            <a:noFill/>
          </a:ln>
        </p:spPr>
        <p:txBody>
          <a:bodyPr lIns="91410" tIns="91410" rIns="91410" bIns="91410" anchor="ctr" anchorCtr="0">
            <a:noAutofit/>
          </a:bodyPr>
          <a:lstStyle/>
          <a:p>
            <a:endParaRPr sz="1400" kern="0">
              <a:solidFill>
                <a:srgbClr val="000000"/>
              </a:solidFill>
              <a:cs typeface="Arial"/>
              <a:sym typeface="Arial"/>
            </a:endParaRPr>
          </a:p>
        </p:txBody>
      </p:sp>
      <p:sp>
        <p:nvSpPr>
          <p:cNvPr id="37" name="Shape 37"/>
          <p:cNvSpPr txBox="1">
            <a:spLocks noGrp="1"/>
          </p:cNvSpPr>
          <p:nvPr>
            <p:ph type="title"/>
          </p:nvPr>
        </p:nvSpPr>
        <p:spPr>
          <a:xfrm>
            <a:off x="265500" y="1644233"/>
            <a:ext cx="4045200" cy="1976400"/>
          </a:xfrm>
          <a:prstGeom prst="rect">
            <a:avLst/>
          </a:prstGeom>
        </p:spPr>
        <p:txBody>
          <a:bodyPr lIns="91410" tIns="91410" rIns="91410" bIns="91410" anchor="b" anchorCtr="0"/>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a:endParaRPr/>
          </a:p>
        </p:txBody>
      </p:sp>
      <p:sp>
        <p:nvSpPr>
          <p:cNvPr id="38" name="Shape 38"/>
          <p:cNvSpPr txBox="1">
            <a:spLocks noGrp="1"/>
          </p:cNvSpPr>
          <p:nvPr>
            <p:ph type="subTitle" idx="1"/>
          </p:nvPr>
        </p:nvSpPr>
        <p:spPr>
          <a:xfrm>
            <a:off x="265500" y="3737433"/>
            <a:ext cx="4045200" cy="1646700"/>
          </a:xfrm>
          <a:prstGeom prst="rect">
            <a:avLst/>
          </a:prstGeom>
        </p:spPr>
        <p:txBody>
          <a:bodyPr lIns="91410" tIns="91410" rIns="91410" bIns="91410" anchor="t" anchorCtr="0"/>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a:endParaRPr/>
          </a:p>
        </p:txBody>
      </p:sp>
      <p:sp>
        <p:nvSpPr>
          <p:cNvPr id="39" name="Shape 39"/>
          <p:cNvSpPr txBox="1">
            <a:spLocks noGrp="1"/>
          </p:cNvSpPr>
          <p:nvPr>
            <p:ph type="body" idx="2"/>
          </p:nvPr>
        </p:nvSpPr>
        <p:spPr>
          <a:xfrm>
            <a:off x="4939500" y="965433"/>
            <a:ext cx="3837000" cy="4926900"/>
          </a:xfrm>
          <a:prstGeom prst="rect">
            <a:avLst/>
          </a:prstGeom>
        </p:spPr>
        <p:txBody>
          <a:bodyPr lIns="91410" tIns="91410" rIns="91410" bIns="91410" anchor="ctr"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40" name="Shape 40"/>
          <p:cNvSpPr txBox="1">
            <a:spLocks noGrp="1"/>
          </p:cNvSpPr>
          <p:nvPr>
            <p:ph type="sldNum" idx="12"/>
          </p:nvPr>
        </p:nvSpPr>
        <p:spPr>
          <a:xfrm>
            <a:off x="8472457" y="6217622"/>
            <a:ext cx="548700" cy="524700"/>
          </a:xfrm>
          <a:prstGeom prst="rect">
            <a:avLst/>
          </a:prstGeom>
        </p:spPr>
        <p:txBody>
          <a:bodyPr lIns="91410" tIns="91410" rIns="91410" bIns="91410" anchor="ctr" anchorCtr="0">
            <a:noAutofit/>
          </a:bodyPr>
          <a:lstStyle/>
          <a:p>
            <a:fld id="{00000000-1234-1234-1234-123412341234}" type="slidenum">
              <a:rPr lang="en" smtClean="0"/>
              <a:pPr/>
              <a:t>‹#›</a:t>
            </a:fld>
            <a:endParaRPr lang="en"/>
          </a:p>
        </p:txBody>
      </p:sp>
    </p:spTree>
    <p:extLst>
      <p:ext uri="{BB962C8B-B14F-4D97-AF65-F5344CB8AC3E}">
        <p14:creationId xmlns:p14="http://schemas.microsoft.com/office/powerpoint/2010/main" val="34895900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457200" y="1378800"/>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457200" y="2174880"/>
            <a:ext cx="4040188" cy="3702397"/>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9" y="1378800"/>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9" y="2174880"/>
            <a:ext cx="4041775" cy="3702397"/>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00711634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cSld name="Caption">
    <p:spTree>
      <p:nvGrpSpPr>
        <p:cNvPr id="1" name="Shape 41"/>
        <p:cNvGrpSpPr/>
        <p:nvPr/>
      </p:nvGrpSpPr>
      <p:grpSpPr>
        <a:xfrm>
          <a:off x="0" y="0"/>
          <a:ext cx="0" cy="0"/>
          <a:chOff x="0" y="0"/>
          <a:chExt cx="0" cy="0"/>
        </a:xfrm>
      </p:grpSpPr>
      <p:sp>
        <p:nvSpPr>
          <p:cNvPr id="42" name="Shape 42"/>
          <p:cNvSpPr txBox="1">
            <a:spLocks noGrp="1"/>
          </p:cNvSpPr>
          <p:nvPr>
            <p:ph type="body" idx="1"/>
          </p:nvPr>
        </p:nvSpPr>
        <p:spPr>
          <a:xfrm>
            <a:off x="311700" y="5640766"/>
            <a:ext cx="5998800" cy="806700"/>
          </a:xfrm>
          <a:prstGeom prst="rect">
            <a:avLst/>
          </a:prstGeom>
        </p:spPr>
        <p:txBody>
          <a:bodyPr lIns="91410" tIns="91410" rIns="91410" bIns="91410" anchor="ctr" anchorCtr="0"/>
          <a:lstStyle>
            <a:lvl1pPr lvl="0">
              <a:lnSpc>
                <a:spcPct val="100000"/>
              </a:lnSpc>
              <a:spcBef>
                <a:spcPts val="0"/>
              </a:spcBef>
              <a:spcAft>
                <a:spcPts val="0"/>
              </a:spcAft>
              <a:buNone/>
              <a:defRPr/>
            </a:lvl1pPr>
          </a:lstStyle>
          <a:p>
            <a:endParaRPr/>
          </a:p>
        </p:txBody>
      </p:sp>
      <p:sp>
        <p:nvSpPr>
          <p:cNvPr id="43" name="Shape 43"/>
          <p:cNvSpPr txBox="1">
            <a:spLocks noGrp="1"/>
          </p:cNvSpPr>
          <p:nvPr>
            <p:ph type="sldNum" idx="12"/>
          </p:nvPr>
        </p:nvSpPr>
        <p:spPr>
          <a:xfrm>
            <a:off x="8472457" y="6217622"/>
            <a:ext cx="548700" cy="524700"/>
          </a:xfrm>
          <a:prstGeom prst="rect">
            <a:avLst/>
          </a:prstGeom>
        </p:spPr>
        <p:txBody>
          <a:bodyPr lIns="91410" tIns="91410" rIns="91410" bIns="91410" anchor="ctr" anchorCtr="0">
            <a:noAutofit/>
          </a:bodyPr>
          <a:lstStyle/>
          <a:p>
            <a:fld id="{00000000-1234-1234-1234-123412341234}" type="slidenum">
              <a:rPr lang="en" smtClean="0"/>
              <a:pPr/>
              <a:t>‹#›</a:t>
            </a:fld>
            <a:endParaRPr lang="en"/>
          </a:p>
        </p:txBody>
      </p:sp>
    </p:spTree>
    <p:extLst>
      <p:ext uri="{BB962C8B-B14F-4D97-AF65-F5344CB8AC3E}">
        <p14:creationId xmlns:p14="http://schemas.microsoft.com/office/powerpoint/2010/main" val="372964519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cSld name="Big number">
    <p:spTree>
      <p:nvGrpSpPr>
        <p:cNvPr id="1" name="Shape 44"/>
        <p:cNvGrpSpPr/>
        <p:nvPr/>
      </p:nvGrpSpPr>
      <p:grpSpPr>
        <a:xfrm>
          <a:off x="0" y="0"/>
          <a:ext cx="0" cy="0"/>
          <a:chOff x="0" y="0"/>
          <a:chExt cx="0" cy="0"/>
        </a:xfrm>
      </p:grpSpPr>
      <p:sp>
        <p:nvSpPr>
          <p:cNvPr id="45" name="Shape 45"/>
          <p:cNvSpPr txBox="1">
            <a:spLocks noGrp="1"/>
          </p:cNvSpPr>
          <p:nvPr>
            <p:ph type="title"/>
          </p:nvPr>
        </p:nvSpPr>
        <p:spPr>
          <a:xfrm>
            <a:off x="311700" y="1474833"/>
            <a:ext cx="8520600" cy="2618100"/>
          </a:xfrm>
          <a:prstGeom prst="rect">
            <a:avLst/>
          </a:prstGeom>
        </p:spPr>
        <p:txBody>
          <a:bodyPr lIns="91410" tIns="91410" rIns="91410" bIns="91410" anchor="b" anchorCtr="0"/>
          <a:lstStyle>
            <a:lvl1pPr lvl="0" algn="ctr">
              <a:spcBef>
                <a:spcPts val="0"/>
              </a:spcBef>
              <a:buSzPct val="100000"/>
              <a:defRPr sz="12000"/>
            </a:lvl1pPr>
            <a:lvl2pPr lvl="1" algn="ctr">
              <a:spcBef>
                <a:spcPts val="0"/>
              </a:spcBef>
              <a:buSzPct val="100000"/>
              <a:defRPr sz="12000"/>
            </a:lvl2pPr>
            <a:lvl3pPr lvl="2" algn="ctr">
              <a:spcBef>
                <a:spcPts val="0"/>
              </a:spcBef>
              <a:buSzPct val="100000"/>
              <a:defRPr sz="12000"/>
            </a:lvl3pPr>
            <a:lvl4pPr lvl="3" algn="ctr">
              <a:spcBef>
                <a:spcPts val="0"/>
              </a:spcBef>
              <a:buSzPct val="100000"/>
              <a:defRPr sz="12000"/>
            </a:lvl4pPr>
            <a:lvl5pPr lvl="4" algn="ctr">
              <a:spcBef>
                <a:spcPts val="0"/>
              </a:spcBef>
              <a:buSzPct val="100000"/>
              <a:defRPr sz="12000"/>
            </a:lvl5pPr>
            <a:lvl6pPr lvl="5" algn="ctr">
              <a:spcBef>
                <a:spcPts val="0"/>
              </a:spcBef>
              <a:buSzPct val="100000"/>
              <a:defRPr sz="12000"/>
            </a:lvl6pPr>
            <a:lvl7pPr lvl="6" algn="ctr">
              <a:spcBef>
                <a:spcPts val="0"/>
              </a:spcBef>
              <a:buSzPct val="100000"/>
              <a:defRPr sz="12000"/>
            </a:lvl7pPr>
            <a:lvl8pPr lvl="7" algn="ctr">
              <a:spcBef>
                <a:spcPts val="0"/>
              </a:spcBef>
              <a:buSzPct val="100000"/>
              <a:defRPr sz="12000"/>
            </a:lvl8pPr>
            <a:lvl9pPr lvl="8" algn="ctr">
              <a:spcBef>
                <a:spcPts val="0"/>
              </a:spcBef>
              <a:buSzPct val="100000"/>
              <a:defRPr sz="12000"/>
            </a:lvl9pPr>
          </a:lstStyle>
          <a:p>
            <a:endParaRPr/>
          </a:p>
        </p:txBody>
      </p:sp>
      <p:sp>
        <p:nvSpPr>
          <p:cNvPr id="46" name="Shape 46"/>
          <p:cNvSpPr txBox="1">
            <a:spLocks noGrp="1"/>
          </p:cNvSpPr>
          <p:nvPr>
            <p:ph type="body" idx="1"/>
          </p:nvPr>
        </p:nvSpPr>
        <p:spPr>
          <a:xfrm>
            <a:off x="311700" y="4202966"/>
            <a:ext cx="8520600" cy="1734300"/>
          </a:xfrm>
          <a:prstGeom prst="rect">
            <a:avLst/>
          </a:prstGeom>
        </p:spPr>
        <p:txBody>
          <a:bodyPr lIns="91410" tIns="91410" rIns="91410" bIns="91410" anchor="t" anchorCtr="0"/>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a:endParaRPr/>
          </a:p>
        </p:txBody>
      </p:sp>
      <p:sp>
        <p:nvSpPr>
          <p:cNvPr id="47" name="Shape 47"/>
          <p:cNvSpPr txBox="1">
            <a:spLocks noGrp="1"/>
          </p:cNvSpPr>
          <p:nvPr>
            <p:ph type="sldNum" idx="12"/>
          </p:nvPr>
        </p:nvSpPr>
        <p:spPr>
          <a:xfrm>
            <a:off x="8472457" y="6217622"/>
            <a:ext cx="548700" cy="524700"/>
          </a:xfrm>
          <a:prstGeom prst="rect">
            <a:avLst/>
          </a:prstGeom>
        </p:spPr>
        <p:txBody>
          <a:bodyPr lIns="91410" tIns="91410" rIns="91410" bIns="91410" anchor="ctr" anchorCtr="0">
            <a:noAutofit/>
          </a:bodyPr>
          <a:lstStyle/>
          <a:p>
            <a:fld id="{00000000-1234-1234-1234-123412341234}" type="slidenum">
              <a:rPr lang="en" smtClean="0"/>
              <a:pPr/>
              <a:t>‹#›</a:t>
            </a:fld>
            <a:endParaRPr lang="en"/>
          </a:p>
        </p:txBody>
      </p:sp>
    </p:spTree>
    <p:extLst>
      <p:ext uri="{BB962C8B-B14F-4D97-AF65-F5344CB8AC3E}">
        <p14:creationId xmlns:p14="http://schemas.microsoft.com/office/powerpoint/2010/main" val="42054526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48"/>
        <p:cNvGrpSpPr/>
        <p:nvPr/>
      </p:nvGrpSpPr>
      <p:grpSpPr>
        <a:xfrm>
          <a:off x="0" y="0"/>
          <a:ext cx="0" cy="0"/>
          <a:chOff x="0" y="0"/>
          <a:chExt cx="0" cy="0"/>
        </a:xfrm>
      </p:grpSpPr>
      <p:sp>
        <p:nvSpPr>
          <p:cNvPr id="49" name="Shape 49"/>
          <p:cNvSpPr txBox="1">
            <a:spLocks noGrp="1"/>
          </p:cNvSpPr>
          <p:nvPr>
            <p:ph type="sldNum" idx="12"/>
          </p:nvPr>
        </p:nvSpPr>
        <p:spPr>
          <a:xfrm>
            <a:off x="8472457" y="6217622"/>
            <a:ext cx="548700" cy="524700"/>
          </a:xfrm>
          <a:prstGeom prst="rect">
            <a:avLst/>
          </a:prstGeom>
        </p:spPr>
        <p:txBody>
          <a:bodyPr lIns="91410" tIns="91410" rIns="91410" bIns="91410" anchor="ctr" anchorCtr="0">
            <a:noAutofit/>
          </a:bodyPr>
          <a:lstStyle/>
          <a:p>
            <a:fld id="{00000000-1234-1234-1234-123412341234}" type="slidenum">
              <a:rPr lang="en" smtClean="0"/>
              <a:pPr/>
              <a:t>‹#›</a:t>
            </a:fld>
            <a:endParaRPr lang="en"/>
          </a:p>
        </p:txBody>
      </p:sp>
    </p:spTree>
    <p:extLst>
      <p:ext uri="{BB962C8B-B14F-4D97-AF65-F5344CB8AC3E}">
        <p14:creationId xmlns:p14="http://schemas.microsoft.com/office/powerpoint/2010/main" val="417559786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311700" y="593366"/>
            <a:ext cx="8520600" cy="763500"/>
          </a:xfrm>
          <a:prstGeom prst="rect">
            <a:avLst/>
          </a:prstGeom>
        </p:spPr>
        <p:txBody>
          <a:bodyPr lIns="91410" tIns="91410" rIns="91410" bIns="91410"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8" name="Shape 18"/>
          <p:cNvSpPr txBox="1">
            <a:spLocks noGrp="1"/>
          </p:cNvSpPr>
          <p:nvPr>
            <p:ph type="body" idx="1"/>
          </p:nvPr>
        </p:nvSpPr>
        <p:spPr>
          <a:xfrm>
            <a:off x="311700" y="1536633"/>
            <a:ext cx="8520600" cy="4555200"/>
          </a:xfrm>
          <a:prstGeom prst="rect">
            <a:avLst/>
          </a:prstGeom>
        </p:spPr>
        <p:txBody>
          <a:bodyPr lIns="91410" tIns="91410" rIns="91410" bIns="91410"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9" name="Shape 19"/>
          <p:cNvSpPr txBox="1">
            <a:spLocks noGrp="1"/>
          </p:cNvSpPr>
          <p:nvPr>
            <p:ph type="sldNum" idx="12"/>
          </p:nvPr>
        </p:nvSpPr>
        <p:spPr>
          <a:xfrm>
            <a:off x="8472457" y="6217622"/>
            <a:ext cx="548700" cy="524700"/>
          </a:xfrm>
          <a:prstGeom prst="rect">
            <a:avLst/>
          </a:prstGeom>
        </p:spPr>
        <p:txBody>
          <a:bodyPr lIns="91410" tIns="91410" rIns="91410" bIns="91410" anchor="ctr" anchorCtr="0">
            <a:noAutofit/>
          </a:bodyPr>
          <a:lstStyle/>
          <a:p>
            <a:fld id="{00000000-1234-1234-1234-123412341234}" type="slidenum">
              <a:rPr lang="en"/>
              <a:pPr/>
              <a:t>‹#›</a:t>
            </a:fld>
            <a:endParaRPr lang="en"/>
          </a:p>
        </p:txBody>
      </p:sp>
    </p:spTree>
    <p:extLst>
      <p:ext uri="{BB962C8B-B14F-4D97-AF65-F5344CB8AC3E}">
        <p14:creationId xmlns:p14="http://schemas.microsoft.com/office/powerpoint/2010/main" val="286035004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9"/>
        <p:cNvGrpSpPr/>
        <p:nvPr/>
      </p:nvGrpSpPr>
      <p:grpSpPr>
        <a:xfrm>
          <a:off x="0" y="0"/>
          <a:ext cx="0" cy="0"/>
          <a:chOff x="0" y="0"/>
          <a:chExt cx="0" cy="0"/>
        </a:xfrm>
      </p:grpSpPr>
      <p:sp>
        <p:nvSpPr>
          <p:cNvPr id="10" name="Shape 10"/>
          <p:cNvSpPr txBox="1">
            <a:spLocks noGrp="1"/>
          </p:cNvSpPr>
          <p:nvPr>
            <p:ph type="ctrTitle"/>
          </p:nvPr>
        </p:nvSpPr>
        <p:spPr>
          <a:xfrm>
            <a:off x="311708" y="992766"/>
            <a:ext cx="8520600" cy="2736900"/>
          </a:xfrm>
          <a:prstGeom prst="rect">
            <a:avLst/>
          </a:prstGeom>
        </p:spPr>
        <p:txBody>
          <a:bodyPr lIns="91410" tIns="91410" rIns="91410" bIns="91410" anchor="b" anchorCtr="0"/>
          <a:lstStyle>
            <a:lvl1pPr lvl="0" algn="ctr">
              <a:spcBef>
                <a:spcPts val="0"/>
              </a:spcBef>
              <a:buSzPct val="100000"/>
              <a:defRPr sz="5200"/>
            </a:lvl1pPr>
            <a:lvl2pPr lvl="1" algn="ctr">
              <a:spcBef>
                <a:spcPts val="0"/>
              </a:spcBef>
              <a:buSzPct val="100000"/>
              <a:defRPr sz="5200"/>
            </a:lvl2pPr>
            <a:lvl3pPr lvl="2" algn="ctr">
              <a:spcBef>
                <a:spcPts val="0"/>
              </a:spcBef>
              <a:buSzPct val="100000"/>
              <a:defRPr sz="5200"/>
            </a:lvl3pPr>
            <a:lvl4pPr lvl="3" algn="ctr">
              <a:spcBef>
                <a:spcPts val="0"/>
              </a:spcBef>
              <a:buSzPct val="100000"/>
              <a:defRPr sz="5200"/>
            </a:lvl4pPr>
            <a:lvl5pPr lvl="4" algn="ctr">
              <a:spcBef>
                <a:spcPts val="0"/>
              </a:spcBef>
              <a:buSzPct val="100000"/>
              <a:defRPr sz="5200"/>
            </a:lvl5pPr>
            <a:lvl6pPr lvl="5" algn="ctr">
              <a:spcBef>
                <a:spcPts val="0"/>
              </a:spcBef>
              <a:buSzPct val="100000"/>
              <a:defRPr sz="5200"/>
            </a:lvl6pPr>
            <a:lvl7pPr lvl="6" algn="ctr">
              <a:spcBef>
                <a:spcPts val="0"/>
              </a:spcBef>
              <a:buSzPct val="100000"/>
              <a:defRPr sz="5200"/>
            </a:lvl7pPr>
            <a:lvl8pPr lvl="7" algn="ctr">
              <a:spcBef>
                <a:spcPts val="0"/>
              </a:spcBef>
              <a:buSzPct val="100000"/>
              <a:defRPr sz="5200"/>
            </a:lvl8pPr>
            <a:lvl9pPr lvl="8" algn="ctr">
              <a:spcBef>
                <a:spcPts val="0"/>
              </a:spcBef>
              <a:buSzPct val="100000"/>
              <a:defRPr sz="5200"/>
            </a:lvl9pPr>
          </a:lstStyle>
          <a:p>
            <a:endParaRPr/>
          </a:p>
        </p:txBody>
      </p:sp>
      <p:sp>
        <p:nvSpPr>
          <p:cNvPr id="11" name="Shape 11"/>
          <p:cNvSpPr txBox="1">
            <a:spLocks noGrp="1"/>
          </p:cNvSpPr>
          <p:nvPr>
            <p:ph type="subTitle" idx="1"/>
          </p:nvPr>
        </p:nvSpPr>
        <p:spPr>
          <a:xfrm>
            <a:off x="311700" y="3778833"/>
            <a:ext cx="8520600" cy="1056900"/>
          </a:xfrm>
          <a:prstGeom prst="rect">
            <a:avLst/>
          </a:prstGeom>
        </p:spPr>
        <p:txBody>
          <a:bodyPr lIns="91410" tIns="91410" rIns="91410" bIns="91410" anchor="t" anchorCtr="0"/>
          <a:lstStyle>
            <a:lvl1pPr lvl="0" algn="ctr">
              <a:lnSpc>
                <a:spcPct val="100000"/>
              </a:lnSpc>
              <a:spcBef>
                <a:spcPts val="0"/>
              </a:spcBef>
              <a:spcAft>
                <a:spcPts val="0"/>
              </a:spcAft>
              <a:buSzPct val="100000"/>
              <a:buNone/>
              <a:defRPr sz="2800"/>
            </a:lvl1pPr>
            <a:lvl2pPr lvl="1" algn="ctr">
              <a:lnSpc>
                <a:spcPct val="100000"/>
              </a:lnSpc>
              <a:spcBef>
                <a:spcPts val="0"/>
              </a:spcBef>
              <a:spcAft>
                <a:spcPts val="0"/>
              </a:spcAft>
              <a:buSzPct val="100000"/>
              <a:buNone/>
              <a:defRPr sz="2800"/>
            </a:lvl2pPr>
            <a:lvl3pPr lvl="2" algn="ctr">
              <a:lnSpc>
                <a:spcPct val="100000"/>
              </a:lnSpc>
              <a:spcBef>
                <a:spcPts val="0"/>
              </a:spcBef>
              <a:spcAft>
                <a:spcPts val="0"/>
              </a:spcAft>
              <a:buSzPct val="100000"/>
              <a:buNone/>
              <a:defRPr sz="2800"/>
            </a:lvl3pPr>
            <a:lvl4pPr lvl="3" algn="ctr">
              <a:lnSpc>
                <a:spcPct val="100000"/>
              </a:lnSpc>
              <a:spcBef>
                <a:spcPts val="0"/>
              </a:spcBef>
              <a:spcAft>
                <a:spcPts val="0"/>
              </a:spcAft>
              <a:buSzPct val="100000"/>
              <a:buNone/>
              <a:defRPr sz="2800"/>
            </a:lvl4pPr>
            <a:lvl5pPr lvl="4" algn="ctr">
              <a:lnSpc>
                <a:spcPct val="100000"/>
              </a:lnSpc>
              <a:spcBef>
                <a:spcPts val="0"/>
              </a:spcBef>
              <a:spcAft>
                <a:spcPts val="0"/>
              </a:spcAft>
              <a:buSzPct val="100000"/>
              <a:buNone/>
              <a:defRPr sz="2800"/>
            </a:lvl5pPr>
            <a:lvl6pPr lvl="5" algn="ctr">
              <a:lnSpc>
                <a:spcPct val="100000"/>
              </a:lnSpc>
              <a:spcBef>
                <a:spcPts val="0"/>
              </a:spcBef>
              <a:spcAft>
                <a:spcPts val="0"/>
              </a:spcAft>
              <a:buSzPct val="100000"/>
              <a:buNone/>
              <a:defRPr sz="2800"/>
            </a:lvl6pPr>
            <a:lvl7pPr lvl="6" algn="ctr">
              <a:lnSpc>
                <a:spcPct val="100000"/>
              </a:lnSpc>
              <a:spcBef>
                <a:spcPts val="0"/>
              </a:spcBef>
              <a:spcAft>
                <a:spcPts val="0"/>
              </a:spcAft>
              <a:buSzPct val="100000"/>
              <a:buNone/>
              <a:defRPr sz="2800"/>
            </a:lvl7pPr>
            <a:lvl8pPr lvl="7" algn="ctr">
              <a:lnSpc>
                <a:spcPct val="100000"/>
              </a:lnSpc>
              <a:spcBef>
                <a:spcPts val="0"/>
              </a:spcBef>
              <a:spcAft>
                <a:spcPts val="0"/>
              </a:spcAft>
              <a:buSzPct val="100000"/>
              <a:buNone/>
              <a:defRPr sz="2800"/>
            </a:lvl8pPr>
            <a:lvl9pPr lvl="8" algn="ctr">
              <a:lnSpc>
                <a:spcPct val="100000"/>
              </a:lnSpc>
              <a:spcBef>
                <a:spcPts val="0"/>
              </a:spcBef>
              <a:spcAft>
                <a:spcPts val="0"/>
              </a:spcAft>
              <a:buSzPct val="100000"/>
              <a:buNone/>
              <a:defRPr sz="2800"/>
            </a:lvl9pPr>
          </a:lstStyle>
          <a:p>
            <a:endParaRPr/>
          </a:p>
        </p:txBody>
      </p:sp>
      <p:sp>
        <p:nvSpPr>
          <p:cNvPr id="12" name="Shape 12"/>
          <p:cNvSpPr txBox="1">
            <a:spLocks noGrp="1"/>
          </p:cNvSpPr>
          <p:nvPr>
            <p:ph type="sldNum" idx="12"/>
          </p:nvPr>
        </p:nvSpPr>
        <p:spPr>
          <a:xfrm>
            <a:off x="8472457" y="6217622"/>
            <a:ext cx="548700" cy="524700"/>
          </a:xfrm>
          <a:prstGeom prst="rect">
            <a:avLst/>
          </a:prstGeom>
        </p:spPr>
        <p:txBody>
          <a:bodyPr lIns="91410" tIns="91410" rIns="91410" bIns="91410" anchor="ctr" anchorCtr="0">
            <a:noAutofit/>
          </a:bodyPr>
          <a:lstStyle/>
          <a:p>
            <a:fld id="{00000000-1234-1234-1234-123412341234}" type="slidenum">
              <a:rPr lang="en"/>
              <a:pPr/>
              <a:t>‹#›</a:t>
            </a:fld>
            <a:endParaRPr lang="en"/>
          </a:p>
        </p:txBody>
      </p:sp>
    </p:spTree>
    <p:extLst>
      <p:ext uri="{BB962C8B-B14F-4D97-AF65-F5344CB8AC3E}">
        <p14:creationId xmlns:p14="http://schemas.microsoft.com/office/powerpoint/2010/main" val="355570126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311700" y="2867800"/>
            <a:ext cx="8520600" cy="1122300"/>
          </a:xfrm>
          <a:prstGeom prst="rect">
            <a:avLst/>
          </a:prstGeom>
        </p:spPr>
        <p:txBody>
          <a:bodyPr lIns="91410" tIns="91410" rIns="91410" bIns="91410" anchor="ctr" anchorCtr="0"/>
          <a:lstStyle>
            <a:lvl1pPr lvl="0" algn="ctr">
              <a:spcBef>
                <a:spcPts val="0"/>
              </a:spcBef>
              <a:buSzPct val="100000"/>
              <a:defRPr sz="3600"/>
            </a:lvl1pPr>
            <a:lvl2pPr lvl="1" algn="ctr">
              <a:spcBef>
                <a:spcPts val="0"/>
              </a:spcBef>
              <a:buSzPct val="100000"/>
              <a:defRPr sz="3600"/>
            </a:lvl2pPr>
            <a:lvl3pPr lvl="2" algn="ctr">
              <a:spcBef>
                <a:spcPts val="0"/>
              </a:spcBef>
              <a:buSzPct val="100000"/>
              <a:defRPr sz="3600"/>
            </a:lvl3pPr>
            <a:lvl4pPr lvl="3" algn="ctr">
              <a:spcBef>
                <a:spcPts val="0"/>
              </a:spcBef>
              <a:buSzPct val="100000"/>
              <a:defRPr sz="3600"/>
            </a:lvl4pPr>
            <a:lvl5pPr lvl="4" algn="ctr">
              <a:spcBef>
                <a:spcPts val="0"/>
              </a:spcBef>
              <a:buSzPct val="100000"/>
              <a:defRPr sz="3600"/>
            </a:lvl5pPr>
            <a:lvl6pPr lvl="5" algn="ctr">
              <a:spcBef>
                <a:spcPts val="0"/>
              </a:spcBef>
              <a:buSzPct val="100000"/>
              <a:defRPr sz="3600"/>
            </a:lvl6pPr>
            <a:lvl7pPr lvl="6" algn="ctr">
              <a:spcBef>
                <a:spcPts val="0"/>
              </a:spcBef>
              <a:buSzPct val="100000"/>
              <a:defRPr sz="3600"/>
            </a:lvl7pPr>
            <a:lvl8pPr lvl="7" algn="ctr">
              <a:spcBef>
                <a:spcPts val="0"/>
              </a:spcBef>
              <a:buSzPct val="100000"/>
              <a:defRPr sz="3600"/>
            </a:lvl8pPr>
            <a:lvl9pPr lvl="8" algn="ctr">
              <a:spcBef>
                <a:spcPts val="0"/>
              </a:spcBef>
              <a:buSzPct val="100000"/>
              <a:defRPr sz="3600"/>
            </a:lvl9pPr>
          </a:lstStyle>
          <a:p>
            <a:endParaRPr/>
          </a:p>
        </p:txBody>
      </p:sp>
      <p:sp>
        <p:nvSpPr>
          <p:cNvPr id="15" name="Shape 15"/>
          <p:cNvSpPr txBox="1">
            <a:spLocks noGrp="1"/>
          </p:cNvSpPr>
          <p:nvPr>
            <p:ph type="sldNum" idx="12"/>
          </p:nvPr>
        </p:nvSpPr>
        <p:spPr>
          <a:xfrm>
            <a:off x="8472457" y="6217622"/>
            <a:ext cx="548700" cy="524700"/>
          </a:xfrm>
          <a:prstGeom prst="rect">
            <a:avLst/>
          </a:prstGeom>
        </p:spPr>
        <p:txBody>
          <a:bodyPr lIns="91410" tIns="91410" rIns="91410" bIns="91410" anchor="ctr" anchorCtr="0">
            <a:noAutofit/>
          </a:bodyPr>
          <a:lstStyle/>
          <a:p>
            <a:fld id="{00000000-1234-1234-1234-123412341234}" type="slidenum">
              <a:rPr lang="en"/>
              <a:pPr/>
              <a:t>‹#›</a:t>
            </a:fld>
            <a:endParaRPr lang="en"/>
          </a:p>
        </p:txBody>
      </p:sp>
    </p:spTree>
    <p:extLst>
      <p:ext uri="{BB962C8B-B14F-4D97-AF65-F5344CB8AC3E}">
        <p14:creationId xmlns:p14="http://schemas.microsoft.com/office/powerpoint/2010/main" val="273736656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311700" y="593366"/>
            <a:ext cx="8520600" cy="763500"/>
          </a:xfrm>
          <a:prstGeom prst="rect">
            <a:avLst/>
          </a:prstGeom>
        </p:spPr>
        <p:txBody>
          <a:bodyPr lIns="91410" tIns="91410" rIns="91410" bIns="91410"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8" name="Shape 18"/>
          <p:cNvSpPr txBox="1">
            <a:spLocks noGrp="1"/>
          </p:cNvSpPr>
          <p:nvPr>
            <p:ph type="body" idx="1"/>
          </p:nvPr>
        </p:nvSpPr>
        <p:spPr>
          <a:xfrm>
            <a:off x="311700" y="1536633"/>
            <a:ext cx="8520600" cy="4555200"/>
          </a:xfrm>
          <a:prstGeom prst="rect">
            <a:avLst/>
          </a:prstGeom>
        </p:spPr>
        <p:txBody>
          <a:bodyPr lIns="91410" tIns="91410" rIns="91410" bIns="91410"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9" name="Shape 19"/>
          <p:cNvSpPr txBox="1">
            <a:spLocks noGrp="1"/>
          </p:cNvSpPr>
          <p:nvPr>
            <p:ph type="sldNum" idx="12"/>
          </p:nvPr>
        </p:nvSpPr>
        <p:spPr>
          <a:xfrm>
            <a:off x="8472457" y="6217622"/>
            <a:ext cx="548700" cy="524700"/>
          </a:xfrm>
          <a:prstGeom prst="rect">
            <a:avLst/>
          </a:prstGeom>
        </p:spPr>
        <p:txBody>
          <a:bodyPr lIns="91410" tIns="91410" rIns="91410" bIns="91410" anchor="ctr" anchorCtr="0">
            <a:noAutofit/>
          </a:bodyPr>
          <a:lstStyle/>
          <a:p>
            <a:fld id="{00000000-1234-1234-1234-123412341234}" type="slidenum">
              <a:rPr lang="en"/>
              <a:pPr/>
              <a:t>‹#›</a:t>
            </a:fld>
            <a:endParaRPr lang="en"/>
          </a:p>
        </p:txBody>
      </p:sp>
    </p:spTree>
    <p:extLst>
      <p:ext uri="{BB962C8B-B14F-4D97-AF65-F5344CB8AC3E}">
        <p14:creationId xmlns:p14="http://schemas.microsoft.com/office/powerpoint/2010/main" val="139468315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11700" y="593366"/>
            <a:ext cx="8520600" cy="763500"/>
          </a:xfrm>
          <a:prstGeom prst="rect">
            <a:avLst/>
          </a:prstGeom>
        </p:spPr>
        <p:txBody>
          <a:bodyPr lIns="91410" tIns="91410" rIns="91410" bIns="91410"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body" idx="1"/>
          </p:nvPr>
        </p:nvSpPr>
        <p:spPr>
          <a:xfrm>
            <a:off x="311700" y="1536633"/>
            <a:ext cx="3999900" cy="4555200"/>
          </a:xfrm>
          <a:prstGeom prst="rect">
            <a:avLst/>
          </a:prstGeom>
        </p:spPr>
        <p:txBody>
          <a:bodyPr lIns="91410" tIns="91410" rIns="91410" bIns="91410"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3" name="Shape 23"/>
          <p:cNvSpPr txBox="1">
            <a:spLocks noGrp="1"/>
          </p:cNvSpPr>
          <p:nvPr>
            <p:ph type="body" idx="2"/>
          </p:nvPr>
        </p:nvSpPr>
        <p:spPr>
          <a:xfrm>
            <a:off x="4832400" y="1536633"/>
            <a:ext cx="3999900" cy="4555200"/>
          </a:xfrm>
          <a:prstGeom prst="rect">
            <a:avLst/>
          </a:prstGeom>
        </p:spPr>
        <p:txBody>
          <a:bodyPr lIns="91410" tIns="91410" rIns="91410" bIns="91410"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4" name="Shape 24"/>
          <p:cNvSpPr txBox="1">
            <a:spLocks noGrp="1"/>
          </p:cNvSpPr>
          <p:nvPr>
            <p:ph type="sldNum" idx="12"/>
          </p:nvPr>
        </p:nvSpPr>
        <p:spPr>
          <a:xfrm>
            <a:off x="8472457" y="6217622"/>
            <a:ext cx="548700" cy="524700"/>
          </a:xfrm>
          <a:prstGeom prst="rect">
            <a:avLst/>
          </a:prstGeom>
        </p:spPr>
        <p:txBody>
          <a:bodyPr lIns="91410" tIns="91410" rIns="91410" bIns="91410" anchor="ctr" anchorCtr="0">
            <a:noAutofit/>
          </a:bodyPr>
          <a:lstStyle/>
          <a:p>
            <a:fld id="{00000000-1234-1234-1234-123412341234}" type="slidenum">
              <a:rPr lang="en"/>
              <a:pPr/>
              <a:t>‹#›</a:t>
            </a:fld>
            <a:endParaRPr lang="en"/>
          </a:p>
        </p:txBody>
      </p:sp>
    </p:spTree>
    <p:extLst>
      <p:ext uri="{BB962C8B-B14F-4D97-AF65-F5344CB8AC3E}">
        <p14:creationId xmlns:p14="http://schemas.microsoft.com/office/powerpoint/2010/main" val="342759297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311700" y="593366"/>
            <a:ext cx="8520600" cy="763500"/>
          </a:xfrm>
          <a:prstGeom prst="rect">
            <a:avLst/>
          </a:prstGeom>
        </p:spPr>
        <p:txBody>
          <a:bodyPr lIns="91410" tIns="91410" rIns="91410" bIns="91410"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7" name="Shape 27"/>
          <p:cNvSpPr txBox="1">
            <a:spLocks noGrp="1"/>
          </p:cNvSpPr>
          <p:nvPr>
            <p:ph type="sldNum" idx="12"/>
          </p:nvPr>
        </p:nvSpPr>
        <p:spPr>
          <a:xfrm>
            <a:off x="8472457" y="6217622"/>
            <a:ext cx="548700" cy="524700"/>
          </a:xfrm>
          <a:prstGeom prst="rect">
            <a:avLst/>
          </a:prstGeom>
        </p:spPr>
        <p:txBody>
          <a:bodyPr lIns="91410" tIns="91410" rIns="91410" bIns="91410" anchor="ctr" anchorCtr="0">
            <a:noAutofit/>
          </a:bodyPr>
          <a:lstStyle/>
          <a:p>
            <a:fld id="{00000000-1234-1234-1234-123412341234}" type="slidenum">
              <a:rPr lang="en"/>
              <a:pPr/>
              <a:t>‹#›</a:t>
            </a:fld>
            <a:endParaRPr lang="en"/>
          </a:p>
        </p:txBody>
      </p:sp>
    </p:spTree>
    <p:extLst>
      <p:ext uri="{BB962C8B-B14F-4D97-AF65-F5344CB8AC3E}">
        <p14:creationId xmlns:p14="http://schemas.microsoft.com/office/powerpoint/2010/main" val="13738086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311700" y="740800"/>
            <a:ext cx="2808000" cy="1007700"/>
          </a:xfrm>
          <a:prstGeom prst="rect">
            <a:avLst/>
          </a:prstGeom>
        </p:spPr>
        <p:txBody>
          <a:bodyPr lIns="91410" tIns="91410" rIns="91410" bIns="91410" anchor="b" anchorCtr="0"/>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a:endParaRPr/>
          </a:p>
        </p:txBody>
      </p:sp>
      <p:sp>
        <p:nvSpPr>
          <p:cNvPr id="30" name="Shape 30"/>
          <p:cNvSpPr txBox="1">
            <a:spLocks noGrp="1"/>
          </p:cNvSpPr>
          <p:nvPr>
            <p:ph type="body" idx="1"/>
          </p:nvPr>
        </p:nvSpPr>
        <p:spPr>
          <a:xfrm>
            <a:off x="311700" y="1852800"/>
            <a:ext cx="2808000" cy="4239300"/>
          </a:xfrm>
          <a:prstGeom prst="rect">
            <a:avLst/>
          </a:prstGeom>
        </p:spPr>
        <p:txBody>
          <a:bodyPr lIns="91410" tIns="91410" rIns="91410" bIns="91410" anchor="t" anchorCtr="0"/>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31" name="Shape 31"/>
          <p:cNvSpPr txBox="1">
            <a:spLocks noGrp="1"/>
          </p:cNvSpPr>
          <p:nvPr>
            <p:ph type="sldNum" idx="12"/>
          </p:nvPr>
        </p:nvSpPr>
        <p:spPr>
          <a:xfrm>
            <a:off x="8472457" y="6217622"/>
            <a:ext cx="548700" cy="524700"/>
          </a:xfrm>
          <a:prstGeom prst="rect">
            <a:avLst/>
          </a:prstGeom>
        </p:spPr>
        <p:txBody>
          <a:bodyPr lIns="91410" tIns="91410" rIns="91410" bIns="91410" anchor="ctr" anchorCtr="0">
            <a:noAutofit/>
          </a:bodyPr>
          <a:lstStyle/>
          <a:p>
            <a:fld id="{00000000-1234-1234-1234-123412341234}" type="slidenum">
              <a:rPr lang="en"/>
              <a:pPr/>
              <a:t>‹#›</a:t>
            </a:fld>
            <a:endParaRPr lang="en"/>
          </a:p>
        </p:txBody>
      </p:sp>
    </p:spTree>
    <p:extLst>
      <p:ext uri="{BB962C8B-B14F-4D97-AF65-F5344CB8AC3E}">
        <p14:creationId xmlns:p14="http://schemas.microsoft.com/office/powerpoint/2010/main" val="18117822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98000" y="298800"/>
            <a:ext cx="8229600" cy="634082"/>
          </a:xfrm>
        </p:spPr>
        <p:txBody>
          <a:bodyPr>
            <a:noAutofit/>
          </a:bodyPr>
          <a:lstStyle>
            <a:lvl1pPr>
              <a:defRPr sz="4000"/>
            </a:lvl1pPr>
          </a:lstStyle>
          <a:p>
            <a:r>
              <a:rPr lang="en-US" dirty="0" smtClean="0"/>
              <a:t>Click to edit Master title style</a:t>
            </a:r>
            <a:endParaRPr lang="en-US" dirty="0"/>
          </a:p>
        </p:txBody>
      </p:sp>
    </p:spTree>
    <p:extLst>
      <p:ext uri="{BB962C8B-B14F-4D97-AF65-F5344CB8AC3E}">
        <p14:creationId xmlns:p14="http://schemas.microsoft.com/office/powerpoint/2010/main" val="160173261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cSld name="Main point">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490250" y="600200"/>
            <a:ext cx="6367800" cy="5454300"/>
          </a:xfrm>
          <a:prstGeom prst="rect">
            <a:avLst/>
          </a:prstGeom>
        </p:spPr>
        <p:txBody>
          <a:bodyPr lIns="91410" tIns="91410" rIns="91410" bIns="91410" anchor="ctr" anchorCtr="0"/>
          <a:lstStyle>
            <a:lvl1pPr lvl="0">
              <a:spcBef>
                <a:spcPts val="0"/>
              </a:spcBef>
              <a:buSzPct val="100000"/>
              <a:defRPr sz="4800"/>
            </a:lvl1pPr>
            <a:lvl2pPr lvl="1">
              <a:spcBef>
                <a:spcPts val="0"/>
              </a:spcBef>
              <a:buSzPct val="100000"/>
              <a:defRPr sz="4800"/>
            </a:lvl2pPr>
            <a:lvl3pPr lvl="2">
              <a:spcBef>
                <a:spcPts val="0"/>
              </a:spcBef>
              <a:buSzPct val="100000"/>
              <a:defRPr sz="4800"/>
            </a:lvl3pPr>
            <a:lvl4pPr lvl="3">
              <a:spcBef>
                <a:spcPts val="0"/>
              </a:spcBef>
              <a:buSzPct val="100000"/>
              <a:defRPr sz="4800"/>
            </a:lvl4pPr>
            <a:lvl5pPr lvl="4">
              <a:spcBef>
                <a:spcPts val="0"/>
              </a:spcBef>
              <a:buSzPct val="100000"/>
              <a:defRPr sz="4800"/>
            </a:lvl5pPr>
            <a:lvl6pPr lvl="5">
              <a:spcBef>
                <a:spcPts val="0"/>
              </a:spcBef>
              <a:buSzPct val="100000"/>
              <a:defRPr sz="4800"/>
            </a:lvl6pPr>
            <a:lvl7pPr lvl="6">
              <a:spcBef>
                <a:spcPts val="0"/>
              </a:spcBef>
              <a:buSzPct val="100000"/>
              <a:defRPr sz="4800"/>
            </a:lvl7pPr>
            <a:lvl8pPr lvl="7">
              <a:spcBef>
                <a:spcPts val="0"/>
              </a:spcBef>
              <a:buSzPct val="100000"/>
              <a:defRPr sz="4800"/>
            </a:lvl8pPr>
            <a:lvl9pPr lvl="8">
              <a:spcBef>
                <a:spcPts val="0"/>
              </a:spcBef>
              <a:buSzPct val="100000"/>
              <a:defRPr sz="4800"/>
            </a:lvl9pPr>
          </a:lstStyle>
          <a:p>
            <a:endParaRPr/>
          </a:p>
        </p:txBody>
      </p:sp>
      <p:sp>
        <p:nvSpPr>
          <p:cNvPr id="34" name="Shape 34"/>
          <p:cNvSpPr txBox="1">
            <a:spLocks noGrp="1"/>
          </p:cNvSpPr>
          <p:nvPr>
            <p:ph type="sldNum" idx="12"/>
          </p:nvPr>
        </p:nvSpPr>
        <p:spPr>
          <a:xfrm>
            <a:off x="8472457" y="6217622"/>
            <a:ext cx="548700" cy="524700"/>
          </a:xfrm>
          <a:prstGeom prst="rect">
            <a:avLst/>
          </a:prstGeom>
        </p:spPr>
        <p:txBody>
          <a:bodyPr lIns="91410" tIns="91410" rIns="91410" bIns="91410" anchor="ctr" anchorCtr="0">
            <a:noAutofit/>
          </a:bodyPr>
          <a:lstStyle/>
          <a:p>
            <a:fld id="{00000000-1234-1234-1234-123412341234}" type="slidenum">
              <a:rPr lang="en"/>
              <a:pPr/>
              <a:t>‹#›</a:t>
            </a:fld>
            <a:endParaRPr lang="en"/>
          </a:p>
        </p:txBody>
      </p:sp>
    </p:spTree>
    <p:extLst>
      <p:ext uri="{BB962C8B-B14F-4D97-AF65-F5344CB8AC3E}">
        <p14:creationId xmlns:p14="http://schemas.microsoft.com/office/powerpoint/2010/main" val="181912766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35"/>
        <p:cNvGrpSpPr/>
        <p:nvPr/>
      </p:nvGrpSpPr>
      <p:grpSpPr>
        <a:xfrm>
          <a:off x="0" y="0"/>
          <a:ext cx="0" cy="0"/>
          <a:chOff x="0" y="0"/>
          <a:chExt cx="0" cy="0"/>
        </a:xfrm>
      </p:grpSpPr>
      <p:sp>
        <p:nvSpPr>
          <p:cNvPr id="36" name="Shape 36"/>
          <p:cNvSpPr/>
          <p:nvPr/>
        </p:nvSpPr>
        <p:spPr>
          <a:xfrm>
            <a:off x="4572000" y="-166"/>
            <a:ext cx="4572000" cy="6858000"/>
          </a:xfrm>
          <a:prstGeom prst="rect">
            <a:avLst/>
          </a:prstGeom>
          <a:solidFill>
            <a:schemeClr val="lt2"/>
          </a:solidFill>
          <a:ln>
            <a:noFill/>
          </a:ln>
        </p:spPr>
        <p:txBody>
          <a:bodyPr lIns="91410" tIns="91410" rIns="91410" bIns="91410" anchor="ctr" anchorCtr="0">
            <a:noAutofit/>
          </a:bodyPr>
          <a:lstStyle/>
          <a:p>
            <a:endParaRPr sz="1400" kern="0">
              <a:solidFill>
                <a:srgbClr val="000000"/>
              </a:solidFill>
              <a:cs typeface="Arial"/>
              <a:sym typeface="Arial"/>
            </a:endParaRPr>
          </a:p>
        </p:txBody>
      </p:sp>
      <p:sp>
        <p:nvSpPr>
          <p:cNvPr id="37" name="Shape 37"/>
          <p:cNvSpPr txBox="1">
            <a:spLocks noGrp="1"/>
          </p:cNvSpPr>
          <p:nvPr>
            <p:ph type="title"/>
          </p:nvPr>
        </p:nvSpPr>
        <p:spPr>
          <a:xfrm>
            <a:off x="265500" y="1644233"/>
            <a:ext cx="4045200" cy="1976400"/>
          </a:xfrm>
          <a:prstGeom prst="rect">
            <a:avLst/>
          </a:prstGeom>
        </p:spPr>
        <p:txBody>
          <a:bodyPr lIns="91410" tIns="91410" rIns="91410" bIns="91410" anchor="b" anchorCtr="0"/>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a:endParaRPr/>
          </a:p>
        </p:txBody>
      </p:sp>
      <p:sp>
        <p:nvSpPr>
          <p:cNvPr id="38" name="Shape 38"/>
          <p:cNvSpPr txBox="1">
            <a:spLocks noGrp="1"/>
          </p:cNvSpPr>
          <p:nvPr>
            <p:ph type="subTitle" idx="1"/>
          </p:nvPr>
        </p:nvSpPr>
        <p:spPr>
          <a:xfrm>
            <a:off x="265500" y="3737433"/>
            <a:ext cx="4045200" cy="1646700"/>
          </a:xfrm>
          <a:prstGeom prst="rect">
            <a:avLst/>
          </a:prstGeom>
        </p:spPr>
        <p:txBody>
          <a:bodyPr lIns="91410" tIns="91410" rIns="91410" bIns="91410" anchor="t" anchorCtr="0"/>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a:endParaRPr/>
          </a:p>
        </p:txBody>
      </p:sp>
      <p:sp>
        <p:nvSpPr>
          <p:cNvPr id="39" name="Shape 39"/>
          <p:cNvSpPr txBox="1">
            <a:spLocks noGrp="1"/>
          </p:cNvSpPr>
          <p:nvPr>
            <p:ph type="body" idx="2"/>
          </p:nvPr>
        </p:nvSpPr>
        <p:spPr>
          <a:xfrm>
            <a:off x="4939500" y="965433"/>
            <a:ext cx="3837000" cy="4926900"/>
          </a:xfrm>
          <a:prstGeom prst="rect">
            <a:avLst/>
          </a:prstGeom>
        </p:spPr>
        <p:txBody>
          <a:bodyPr lIns="91410" tIns="91410" rIns="91410" bIns="91410" anchor="ctr"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40" name="Shape 40"/>
          <p:cNvSpPr txBox="1">
            <a:spLocks noGrp="1"/>
          </p:cNvSpPr>
          <p:nvPr>
            <p:ph type="sldNum" idx="12"/>
          </p:nvPr>
        </p:nvSpPr>
        <p:spPr>
          <a:xfrm>
            <a:off x="8472457" y="6217622"/>
            <a:ext cx="548700" cy="524700"/>
          </a:xfrm>
          <a:prstGeom prst="rect">
            <a:avLst/>
          </a:prstGeom>
        </p:spPr>
        <p:txBody>
          <a:bodyPr lIns="91410" tIns="91410" rIns="91410" bIns="91410" anchor="ctr" anchorCtr="0">
            <a:noAutofit/>
          </a:bodyPr>
          <a:lstStyle/>
          <a:p>
            <a:fld id="{00000000-1234-1234-1234-123412341234}" type="slidenum">
              <a:rPr lang="en"/>
              <a:pPr/>
              <a:t>‹#›</a:t>
            </a:fld>
            <a:endParaRPr lang="en"/>
          </a:p>
        </p:txBody>
      </p:sp>
    </p:spTree>
    <p:extLst>
      <p:ext uri="{BB962C8B-B14F-4D97-AF65-F5344CB8AC3E}">
        <p14:creationId xmlns:p14="http://schemas.microsoft.com/office/powerpoint/2010/main" val="214480890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cSld name="Caption">
    <p:spTree>
      <p:nvGrpSpPr>
        <p:cNvPr id="1" name="Shape 41"/>
        <p:cNvGrpSpPr/>
        <p:nvPr/>
      </p:nvGrpSpPr>
      <p:grpSpPr>
        <a:xfrm>
          <a:off x="0" y="0"/>
          <a:ext cx="0" cy="0"/>
          <a:chOff x="0" y="0"/>
          <a:chExt cx="0" cy="0"/>
        </a:xfrm>
      </p:grpSpPr>
      <p:sp>
        <p:nvSpPr>
          <p:cNvPr id="42" name="Shape 42"/>
          <p:cNvSpPr txBox="1">
            <a:spLocks noGrp="1"/>
          </p:cNvSpPr>
          <p:nvPr>
            <p:ph type="body" idx="1"/>
          </p:nvPr>
        </p:nvSpPr>
        <p:spPr>
          <a:xfrm>
            <a:off x="311700" y="5640766"/>
            <a:ext cx="5998800" cy="806700"/>
          </a:xfrm>
          <a:prstGeom prst="rect">
            <a:avLst/>
          </a:prstGeom>
        </p:spPr>
        <p:txBody>
          <a:bodyPr lIns="91410" tIns="91410" rIns="91410" bIns="91410" anchor="ctr" anchorCtr="0"/>
          <a:lstStyle>
            <a:lvl1pPr lvl="0">
              <a:lnSpc>
                <a:spcPct val="100000"/>
              </a:lnSpc>
              <a:spcBef>
                <a:spcPts val="0"/>
              </a:spcBef>
              <a:spcAft>
                <a:spcPts val="0"/>
              </a:spcAft>
              <a:buNone/>
              <a:defRPr/>
            </a:lvl1pPr>
          </a:lstStyle>
          <a:p>
            <a:endParaRPr/>
          </a:p>
        </p:txBody>
      </p:sp>
      <p:sp>
        <p:nvSpPr>
          <p:cNvPr id="43" name="Shape 43"/>
          <p:cNvSpPr txBox="1">
            <a:spLocks noGrp="1"/>
          </p:cNvSpPr>
          <p:nvPr>
            <p:ph type="sldNum" idx="12"/>
          </p:nvPr>
        </p:nvSpPr>
        <p:spPr>
          <a:xfrm>
            <a:off x="8472457" y="6217622"/>
            <a:ext cx="548700" cy="524700"/>
          </a:xfrm>
          <a:prstGeom prst="rect">
            <a:avLst/>
          </a:prstGeom>
        </p:spPr>
        <p:txBody>
          <a:bodyPr lIns="91410" tIns="91410" rIns="91410" bIns="91410" anchor="ctr" anchorCtr="0">
            <a:noAutofit/>
          </a:bodyPr>
          <a:lstStyle/>
          <a:p>
            <a:fld id="{00000000-1234-1234-1234-123412341234}" type="slidenum">
              <a:rPr lang="en"/>
              <a:pPr/>
              <a:t>‹#›</a:t>
            </a:fld>
            <a:endParaRPr lang="en"/>
          </a:p>
        </p:txBody>
      </p:sp>
    </p:spTree>
    <p:extLst>
      <p:ext uri="{BB962C8B-B14F-4D97-AF65-F5344CB8AC3E}">
        <p14:creationId xmlns:p14="http://schemas.microsoft.com/office/powerpoint/2010/main" val="409364652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cSld name="Big number">
    <p:spTree>
      <p:nvGrpSpPr>
        <p:cNvPr id="1" name="Shape 44"/>
        <p:cNvGrpSpPr/>
        <p:nvPr/>
      </p:nvGrpSpPr>
      <p:grpSpPr>
        <a:xfrm>
          <a:off x="0" y="0"/>
          <a:ext cx="0" cy="0"/>
          <a:chOff x="0" y="0"/>
          <a:chExt cx="0" cy="0"/>
        </a:xfrm>
      </p:grpSpPr>
      <p:sp>
        <p:nvSpPr>
          <p:cNvPr id="45" name="Shape 45"/>
          <p:cNvSpPr txBox="1">
            <a:spLocks noGrp="1"/>
          </p:cNvSpPr>
          <p:nvPr>
            <p:ph type="title"/>
          </p:nvPr>
        </p:nvSpPr>
        <p:spPr>
          <a:xfrm>
            <a:off x="311700" y="1474833"/>
            <a:ext cx="8520600" cy="2618100"/>
          </a:xfrm>
          <a:prstGeom prst="rect">
            <a:avLst/>
          </a:prstGeom>
        </p:spPr>
        <p:txBody>
          <a:bodyPr lIns="91410" tIns="91410" rIns="91410" bIns="91410" anchor="b" anchorCtr="0"/>
          <a:lstStyle>
            <a:lvl1pPr lvl="0" algn="ctr">
              <a:spcBef>
                <a:spcPts val="0"/>
              </a:spcBef>
              <a:buSzPct val="100000"/>
              <a:defRPr sz="12000"/>
            </a:lvl1pPr>
            <a:lvl2pPr lvl="1" algn="ctr">
              <a:spcBef>
                <a:spcPts val="0"/>
              </a:spcBef>
              <a:buSzPct val="100000"/>
              <a:defRPr sz="12000"/>
            </a:lvl2pPr>
            <a:lvl3pPr lvl="2" algn="ctr">
              <a:spcBef>
                <a:spcPts val="0"/>
              </a:spcBef>
              <a:buSzPct val="100000"/>
              <a:defRPr sz="12000"/>
            </a:lvl3pPr>
            <a:lvl4pPr lvl="3" algn="ctr">
              <a:spcBef>
                <a:spcPts val="0"/>
              </a:spcBef>
              <a:buSzPct val="100000"/>
              <a:defRPr sz="12000"/>
            </a:lvl4pPr>
            <a:lvl5pPr lvl="4" algn="ctr">
              <a:spcBef>
                <a:spcPts val="0"/>
              </a:spcBef>
              <a:buSzPct val="100000"/>
              <a:defRPr sz="12000"/>
            </a:lvl5pPr>
            <a:lvl6pPr lvl="5" algn="ctr">
              <a:spcBef>
                <a:spcPts val="0"/>
              </a:spcBef>
              <a:buSzPct val="100000"/>
              <a:defRPr sz="12000"/>
            </a:lvl6pPr>
            <a:lvl7pPr lvl="6" algn="ctr">
              <a:spcBef>
                <a:spcPts val="0"/>
              </a:spcBef>
              <a:buSzPct val="100000"/>
              <a:defRPr sz="12000"/>
            </a:lvl7pPr>
            <a:lvl8pPr lvl="7" algn="ctr">
              <a:spcBef>
                <a:spcPts val="0"/>
              </a:spcBef>
              <a:buSzPct val="100000"/>
              <a:defRPr sz="12000"/>
            </a:lvl8pPr>
            <a:lvl9pPr lvl="8" algn="ctr">
              <a:spcBef>
                <a:spcPts val="0"/>
              </a:spcBef>
              <a:buSzPct val="100000"/>
              <a:defRPr sz="12000"/>
            </a:lvl9pPr>
          </a:lstStyle>
          <a:p>
            <a:endParaRPr/>
          </a:p>
        </p:txBody>
      </p:sp>
      <p:sp>
        <p:nvSpPr>
          <p:cNvPr id="46" name="Shape 46"/>
          <p:cNvSpPr txBox="1">
            <a:spLocks noGrp="1"/>
          </p:cNvSpPr>
          <p:nvPr>
            <p:ph type="body" idx="1"/>
          </p:nvPr>
        </p:nvSpPr>
        <p:spPr>
          <a:xfrm>
            <a:off x="311700" y="4202966"/>
            <a:ext cx="8520600" cy="1734300"/>
          </a:xfrm>
          <a:prstGeom prst="rect">
            <a:avLst/>
          </a:prstGeom>
        </p:spPr>
        <p:txBody>
          <a:bodyPr lIns="91410" tIns="91410" rIns="91410" bIns="91410" anchor="t" anchorCtr="0"/>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a:endParaRPr/>
          </a:p>
        </p:txBody>
      </p:sp>
      <p:sp>
        <p:nvSpPr>
          <p:cNvPr id="47" name="Shape 47"/>
          <p:cNvSpPr txBox="1">
            <a:spLocks noGrp="1"/>
          </p:cNvSpPr>
          <p:nvPr>
            <p:ph type="sldNum" idx="12"/>
          </p:nvPr>
        </p:nvSpPr>
        <p:spPr>
          <a:xfrm>
            <a:off x="8472457" y="6217622"/>
            <a:ext cx="548700" cy="524700"/>
          </a:xfrm>
          <a:prstGeom prst="rect">
            <a:avLst/>
          </a:prstGeom>
        </p:spPr>
        <p:txBody>
          <a:bodyPr lIns="91410" tIns="91410" rIns="91410" bIns="91410" anchor="ctr" anchorCtr="0">
            <a:noAutofit/>
          </a:bodyPr>
          <a:lstStyle/>
          <a:p>
            <a:fld id="{00000000-1234-1234-1234-123412341234}" type="slidenum">
              <a:rPr lang="en"/>
              <a:pPr/>
              <a:t>‹#›</a:t>
            </a:fld>
            <a:endParaRPr lang="en"/>
          </a:p>
        </p:txBody>
      </p:sp>
    </p:spTree>
    <p:extLst>
      <p:ext uri="{BB962C8B-B14F-4D97-AF65-F5344CB8AC3E}">
        <p14:creationId xmlns:p14="http://schemas.microsoft.com/office/powerpoint/2010/main" val="128394175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nl-NL"/>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a:p>
        </p:txBody>
      </p:sp>
      <p:sp>
        <p:nvSpPr>
          <p:cNvPr id="4" name="Date Placeholder 3"/>
          <p:cNvSpPr>
            <a:spLocks noGrp="1"/>
          </p:cNvSpPr>
          <p:nvPr>
            <p:ph type="dt" sz="half" idx="10"/>
          </p:nvPr>
        </p:nvSpPr>
        <p:spPr>
          <a:xfrm>
            <a:off x="457200" y="6356362"/>
            <a:ext cx="2133600" cy="365125"/>
          </a:xfrm>
          <a:prstGeom prst="rect">
            <a:avLst/>
          </a:prstGeom>
        </p:spPr>
        <p:txBody>
          <a:bodyPr/>
          <a:lstStyle/>
          <a:p>
            <a:fld id="{4441751F-BE15-43BC-8995-5FCF5FBFD288}" type="datetime1">
              <a:rPr lang="en-US" smtClean="0">
                <a:solidFill>
                  <a:prstClr val="black">
                    <a:tint val="75000"/>
                  </a:prstClr>
                </a:solidFill>
              </a:rPr>
              <a:pPr/>
              <a:t>1/2/2017</a:t>
            </a:fld>
            <a:endParaRPr lang="nl-NL">
              <a:solidFill>
                <a:prstClr val="black">
                  <a:tint val="75000"/>
                </a:prstClr>
              </a:solidFill>
            </a:endParaRPr>
          </a:p>
        </p:txBody>
      </p:sp>
      <p:sp>
        <p:nvSpPr>
          <p:cNvPr id="5" name="Footer Placeholder 4"/>
          <p:cNvSpPr>
            <a:spLocks noGrp="1"/>
          </p:cNvSpPr>
          <p:nvPr>
            <p:ph type="ftr" sz="quarter" idx="11"/>
          </p:nvPr>
        </p:nvSpPr>
        <p:spPr>
          <a:xfrm>
            <a:off x="3124200" y="6356362"/>
            <a:ext cx="2895600" cy="365125"/>
          </a:xfrm>
          <a:prstGeom prst="rect">
            <a:avLst/>
          </a:prstGeom>
        </p:spPr>
        <p:txBody>
          <a:bodyPr/>
          <a:lstStyle/>
          <a:p>
            <a:endParaRPr lang="nl-NL">
              <a:solidFill>
                <a:prstClr val="black">
                  <a:tint val="75000"/>
                </a:prstClr>
              </a:solidFill>
            </a:endParaRPr>
          </a:p>
        </p:txBody>
      </p:sp>
      <p:sp>
        <p:nvSpPr>
          <p:cNvPr id="6" name="Slide Number Placeholder 5"/>
          <p:cNvSpPr>
            <a:spLocks noGrp="1"/>
          </p:cNvSpPr>
          <p:nvPr>
            <p:ph type="sldNum" sz="quarter" idx="12"/>
          </p:nvPr>
        </p:nvSpPr>
        <p:spPr/>
        <p:txBody>
          <a:bodyPr/>
          <a:lstStyle/>
          <a:p>
            <a:fld id="{57F35F2B-D743-4556-9929-768359209A44}" type="slidenum">
              <a:rPr lang="nl-NL" smtClean="0">
                <a:solidFill>
                  <a:prstClr val="black">
                    <a:tint val="75000"/>
                  </a:prstClr>
                </a:solidFill>
              </a:rPr>
              <a:pPr/>
              <a:t>‹#›</a:t>
            </a:fld>
            <a:endParaRPr lang="nl-NL">
              <a:solidFill>
                <a:prstClr val="black">
                  <a:tint val="75000"/>
                </a:prstClr>
              </a:solidFill>
            </a:endParaRPr>
          </a:p>
        </p:txBody>
      </p:sp>
    </p:spTree>
    <p:extLst>
      <p:ext uri="{BB962C8B-B14F-4D97-AF65-F5344CB8AC3E}">
        <p14:creationId xmlns:p14="http://schemas.microsoft.com/office/powerpoint/2010/main" val="141955063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9"/>
        <p:cNvGrpSpPr/>
        <p:nvPr/>
      </p:nvGrpSpPr>
      <p:grpSpPr>
        <a:xfrm>
          <a:off x="0" y="0"/>
          <a:ext cx="0" cy="0"/>
          <a:chOff x="0" y="0"/>
          <a:chExt cx="0" cy="0"/>
        </a:xfrm>
      </p:grpSpPr>
      <p:sp>
        <p:nvSpPr>
          <p:cNvPr id="10" name="Shape 10"/>
          <p:cNvSpPr txBox="1">
            <a:spLocks noGrp="1"/>
          </p:cNvSpPr>
          <p:nvPr>
            <p:ph type="ctrTitle"/>
          </p:nvPr>
        </p:nvSpPr>
        <p:spPr>
          <a:xfrm>
            <a:off x="311708" y="992766"/>
            <a:ext cx="8520600" cy="2736900"/>
          </a:xfrm>
          <a:prstGeom prst="rect">
            <a:avLst/>
          </a:prstGeom>
        </p:spPr>
        <p:txBody>
          <a:bodyPr lIns="91410" tIns="91410" rIns="91410" bIns="91410" anchor="b" anchorCtr="0"/>
          <a:lstStyle>
            <a:lvl1pPr lvl="0" algn="ctr">
              <a:spcBef>
                <a:spcPts val="0"/>
              </a:spcBef>
              <a:buSzPct val="100000"/>
              <a:defRPr sz="5200"/>
            </a:lvl1pPr>
            <a:lvl2pPr lvl="1" algn="ctr">
              <a:spcBef>
                <a:spcPts val="0"/>
              </a:spcBef>
              <a:buSzPct val="100000"/>
              <a:defRPr sz="5200"/>
            </a:lvl2pPr>
            <a:lvl3pPr lvl="2" algn="ctr">
              <a:spcBef>
                <a:spcPts val="0"/>
              </a:spcBef>
              <a:buSzPct val="100000"/>
              <a:defRPr sz="5200"/>
            </a:lvl3pPr>
            <a:lvl4pPr lvl="3" algn="ctr">
              <a:spcBef>
                <a:spcPts val="0"/>
              </a:spcBef>
              <a:buSzPct val="100000"/>
              <a:defRPr sz="5200"/>
            </a:lvl4pPr>
            <a:lvl5pPr lvl="4" algn="ctr">
              <a:spcBef>
                <a:spcPts val="0"/>
              </a:spcBef>
              <a:buSzPct val="100000"/>
              <a:defRPr sz="5200"/>
            </a:lvl5pPr>
            <a:lvl6pPr lvl="5" algn="ctr">
              <a:spcBef>
                <a:spcPts val="0"/>
              </a:spcBef>
              <a:buSzPct val="100000"/>
              <a:defRPr sz="5200"/>
            </a:lvl6pPr>
            <a:lvl7pPr lvl="6" algn="ctr">
              <a:spcBef>
                <a:spcPts val="0"/>
              </a:spcBef>
              <a:buSzPct val="100000"/>
              <a:defRPr sz="5200"/>
            </a:lvl7pPr>
            <a:lvl8pPr lvl="7" algn="ctr">
              <a:spcBef>
                <a:spcPts val="0"/>
              </a:spcBef>
              <a:buSzPct val="100000"/>
              <a:defRPr sz="5200"/>
            </a:lvl8pPr>
            <a:lvl9pPr lvl="8" algn="ctr">
              <a:spcBef>
                <a:spcPts val="0"/>
              </a:spcBef>
              <a:buSzPct val="100000"/>
              <a:defRPr sz="5200"/>
            </a:lvl9pPr>
          </a:lstStyle>
          <a:p>
            <a:endParaRPr/>
          </a:p>
        </p:txBody>
      </p:sp>
      <p:sp>
        <p:nvSpPr>
          <p:cNvPr id="11" name="Shape 11"/>
          <p:cNvSpPr txBox="1">
            <a:spLocks noGrp="1"/>
          </p:cNvSpPr>
          <p:nvPr>
            <p:ph type="subTitle" idx="1"/>
          </p:nvPr>
        </p:nvSpPr>
        <p:spPr>
          <a:xfrm>
            <a:off x="311700" y="3778833"/>
            <a:ext cx="8520600" cy="1056900"/>
          </a:xfrm>
          <a:prstGeom prst="rect">
            <a:avLst/>
          </a:prstGeom>
        </p:spPr>
        <p:txBody>
          <a:bodyPr lIns="91410" tIns="91410" rIns="91410" bIns="91410" anchor="t" anchorCtr="0"/>
          <a:lstStyle>
            <a:lvl1pPr lvl="0" algn="ctr">
              <a:lnSpc>
                <a:spcPct val="100000"/>
              </a:lnSpc>
              <a:spcBef>
                <a:spcPts val="0"/>
              </a:spcBef>
              <a:spcAft>
                <a:spcPts val="0"/>
              </a:spcAft>
              <a:buSzPct val="100000"/>
              <a:buNone/>
              <a:defRPr sz="2800"/>
            </a:lvl1pPr>
            <a:lvl2pPr lvl="1" algn="ctr">
              <a:lnSpc>
                <a:spcPct val="100000"/>
              </a:lnSpc>
              <a:spcBef>
                <a:spcPts val="0"/>
              </a:spcBef>
              <a:spcAft>
                <a:spcPts val="0"/>
              </a:spcAft>
              <a:buSzPct val="100000"/>
              <a:buNone/>
              <a:defRPr sz="2800"/>
            </a:lvl2pPr>
            <a:lvl3pPr lvl="2" algn="ctr">
              <a:lnSpc>
                <a:spcPct val="100000"/>
              </a:lnSpc>
              <a:spcBef>
                <a:spcPts val="0"/>
              </a:spcBef>
              <a:spcAft>
                <a:spcPts val="0"/>
              </a:spcAft>
              <a:buSzPct val="100000"/>
              <a:buNone/>
              <a:defRPr sz="2800"/>
            </a:lvl3pPr>
            <a:lvl4pPr lvl="3" algn="ctr">
              <a:lnSpc>
                <a:spcPct val="100000"/>
              </a:lnSpc>
              <a:spcBef>
                <a:spcPts val="0"/>
              </a:spcBef>
              <a:spcAft>
                <a:spcPts val="0"/>
              </a:spcAft>
              <a:buSzPct val="100000"/>
              <a:buNone/>
              <a:defRPr sz="2800"/>
            </a:lvl4pPr>
            <a:lvl5pPr lvl="4" algn="ctr">
              <a:lnSpc>
                <a:spcPct val="100000"/>
              </a:lnSpc>
              <a:spcBef>
                <a:spcPts val="0"/>
              </a:spcBef>
              <a:spcAft>
                <a:spcPts val="0"/>
              </a:spcAft>
              <a:buSzPct val="100000"/>
              <a:buNone/>
              <a:defRPr sz="2800"/>
            </a:lvl5pPr>
            <a:lvl6pPr lvl="5" algn="ctr">
              <a:lnSpc>
                <a:spcPct val="100000"/>
              </a:lnSpc>
              <a:spcBef>
                <a:spcPts val="0"/>
              </a:spcBef>
              <a:spcAft>
                <a:spcPts val="0"/>
              </a:spcAft>
              <a:buSzPct val="100000"/>
              <a:buNone/>
              <a:defRPr sz="2800"/>
            </a:lvl6pPr>
            <a:lvl7pPr lvl="6" algn="ctr">
              <a:lnSpc>
                <a:spcPct val="100000"/>
              </a:lnSpc>
              <a:spcBef>
                <a:spcPts val="0"/>
              </a:spcBef>
              <a:spcAft>
                <a:spcPts val="0"/>
              </a:spcAft>
              <a:buSzPct val="100000"/>
              <a:buNone/>
              <a:defRPr sz="2800"/>
            </a:lvl7pPr>
            <a:lvl8pPr lvl="7" algn="ctr">
              <a:lnSpc>
                <a:spcPct val="100000"/>
              </a:lnSpc>
              <a:spcBef>
                <a:spcPts val="0"/>
              </a:spcBef>
              <a:spcAft>
                <a:spcPts val="0"/>
              </a:spcAft>
              <a:buSzPct val="100000"/>
              <a:buNone/>
              <a:defRPr sz="2800"/>
            </a:lvl8pPr>
            <a:lvl9pPr lvl="8" algn="ctr">
              <a:lnSpc>
                <a:spcPct val="100000"/>
              </a:lnSpc>
              <a:spcBef>
                <a:spcPts val="0"/>
              </a:spcBef>
              <a:spcAft>
                <a:spcPts val="0"/>
              </a:spcAft>
              <a:buSzPct val="100000"/>
              <a:buNone/>
              <a:defRPr sz="2800"/>
            </a:lvl9pPr>
          </a:lstStyle>
          <a:p>
            <a:endParaRPr/>
          </a:p>
        </p:txBody>
      </p:sp>
      <p:sp>
        <p:nvSpPr>
          <p:cNvPr id="12" name="Shape 12"/>
          <p:cNvSpPr txBox="1">
            <a:spLocks noGrp="1"/>
          </p:cNvSpPr>
          <p:nvPr>
            <p:ph type="sldNum" idx="12"/>
          </p:nvPr>
        </p:nvSpPr>
        <p:spPr>
          <a:xfrm>
            <a:off x="8472457" y="6217622"/>
            <a:ext cx="548700" cy="524700"/>
          </a:xfrm>
          <a:prstGeom prst="rect">
            <a:avLst/>
          </a:prstGeom>
        </p:spPr>
        <p:txBody>
          <a:bodyPr lIns="91410" tIns="91410" rIns="91410" bIns="91410" anchor="ctr" anchorCtr="0">
            <a:noAutofit/>
          </a:bodyPr>
          <a:lstStyle/>
          <a:p>
            <a:fld id="{00000000-1234-1234-1234-123412341234}" type="slidenum">
              <a:rPr lang="en" smtClean="0"/>
              <a:pPr/>
              <a:t>‹#›</a:t>
            </a:fld>
            <a:endParaRPr lang="en"/>
          </a:p>
        </p:txBody>
      </p:sp>
    </p:spTree>
    <p:extLst>
      <p:ext uri="{BB962C8B-B14F-4D97-AF65-F5344CB8AC3E}">
        <p14:creationId xmlns:p14="http://schemas.microsoft.com/office/powerpoint/2010/main" val="4117636424"/>
      </p:ext>
    </p:extLst>
  </p:cSld>
  <p:clrMapOvr>
    <a:masterClrMapping/>
  </p:clrMapOvr>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311700" y="593366"/>
            <a:ext cx="8520600" cy="763500"/>
          </a:xfrm>
          <a:prstGeom prst="rect">
            <a:avLst/>
          </a:prstGeom>
        </p:spPr>
        <p:txBody>
          <a:bodyPr lIns="91410" tIns="91410" rIns="91410" bIns="91410"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7" name="Shape 27"/>
          <p:cNvSpPr txBox="1">
            <a:spLocks noGrp="1"/>
          </p:cNvSpPr>
          <p:nvPr>
            <p:ph type="sldNum" idx="12"/>
          </p:nvPr>
        </p:nvSpPr>
        <p:spPr>
          <a:xfrm>
            <a:off x="8472457" y="6217622"/>
            <a:ext cx="548700" cy="524700"/>
          </a:xfrm>
          <a:prstGeom prst="rect">
            <a:avLst/>
          </a:prstGeom>
        </p:spPr>
        <p:txBody>
          <a:bodyPr lIns="91410" tIns="91410" rIns="91410" bIns="91410" anchor="ctr" anchorCtr="0">
            <a:noAutofit/>
          </a:bodyPr>
          <a:lstStyle/>
          <a:p>
            <a:fld id="{00000000-1234-1234-1234-123412341234}" type="slidenum">
              <a:rPr lang="en" smtClean="0"/>
              <a:pPr/>
              <a:t>‹#›</a:t>
            </a:fld>
            <a:endParaRPr lang="en"/>
          </a:p>
        </p:txBody>
      </p:sp>
    </p:spTree>
    <p:extLst>
      <p:ext uri="{BB962C8B-B14F-4D97-AF65-F5344CB8AC3E}">
        <p14:creationId xmlns:p14="http://schemas.microsoft.com/office/powerpoint/2010/main" val="344009735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311700" y="740800"/>
            <a:ext cx="2808000" cy="1007700"/>
          </a:xfrm>
          <a:prstGeom prst="rect">
            <a:avLst/>
          </a:prstGeom>
        </p:spPr>
        <p:txBody>
          <a:bodyPr lIns="91410" tIns="91410" rIns="91410" bIns="91410" anchor="b" anchorCtr="0"/>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a:endParaRPr/>
          </a:p>
        </p:txBody>
      </p:sp>
      <p:sp>
        <p:nvSpPr>
          <p:cNvPr id="30" name="Shape 30"/>
          <p:cNvSpPr txBox="1">
            <a:spLocks noGrp="1"/>
          </p:cNvSpPr>
          <p:nvPr>
            <p:ph type="body" idx="1"/>
          </p:nvPr>
        </p:nvSpPr>
        <p:spPr>
          <a:xfrm>
            <a:off x="311700" y="1852800"/>
            <a:ext cx="2808000" cy="4239300"/>
          </a:xfrm>
          <a:prstGeom prst="rect">
            <a:avLst/>
          </a:prstGeom>
        </p:spPr>
        <p:txBody>
          <a:bodyPr lIns="91410" tIns="91410" rIns="91410" bIns="91410" anchor="t" anchorCtr="0"/>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31" name="Shape 31"/>
          <p:cNvSpPr txBox="1">
            <a:spLocks noGrp="1"/>
          </p:cNvSpPr>
          <p:nvPr>
            <p:ph type="sldNum" idx="12"/>
          </p:nvPr>
        </p:nvSpPr>
        <p:spPr>
          <a:xfrm>
            <a:off x="8472457" y="6217622"/>
            <a:ext cx="548700" cy="524700"/>
          </a:xfrm>
          <a:prstGeom prst="rect">
            <a:avLst/>
          </a:prstGeom>
        </p:spPr>
        <p:txBody>
          <a:bodyPr lIns="91410" tIns="91410" rIns="91410" bIns="91410" anchor="ctr" anchorCtr="0">
            <a:noAutofit/>
          </a:bodyPr>
          <a:lstStyle/>
          <a:p>
            <a:fld id="{00000000-1234-1234-1234-123412341234}" type="slidenum">
              <a:rPr lang="en" smtClean="0"/>
              <a:pPr/>
              <a:t>‹#›</a:t>
            </a:fld>
            <a:endParaRPr lang="en"/>
          </a:p>
        </p:txBody>
      </p:sp>
    </p:spTree>
    <p:extLst>
      <p:ext uri="{BB962C8B-B14F-4D97-AF65-F5344CB8AC3E}">
        <p14:creationId xmlns:p14="http://schemas.microsoft.com/office/powerpoint/2010/main" val="2706187941"/>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cSld name="Main point">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490250" y="600200"/>
            <a:ext cx="6367800" cy="5454300"/>
          </a:xfrm>
          <a:prstGeom prst="rect">
            <a:avLst/>
          </a:prstGeom>
        </p:spPr>
        <p:txBody>
          <a:bodyPr lIns="91410" tIns="91410" rIns="91410" bIns="91410" anchor="ctr" anchorCtr="0"/>
          <a:lstStyle>
            <a:lvl1pPr lvl="0">
              <a:spcBef>
                <a:spcPts val="0"/>
              </a:spcBef>
              <a:buSzPct val="100000"/>
              <a:defRPr sz="4800"/>
            </a:lvl1pPr>
            <a:lvl2pPr lvl="1">
              <a:spcBef>
                <a:spcPts val="0"/>
              </a:spcBef>
              <a:buSzPct val="100000"/>
              <a:defRPr sz="4800"/>
            </a:lvl2pPr>
            <a:lvl3pPr lvl="2">
              <a:spcBef>
                <a:spcPts val="0"/>
              </a:spcBef>
              <a:buSzPct val="100000"/>
              <a:defRPr sz="4800"/>
            </a:lvl3pPr>
            <a:lvl4pPr lvl="3">
              <a:spcBef>
                <a:spcPts val="0"/>
              </a:spcBef>
              <a:buSzPct val="100000"/>
              <a:defRPr sz="4800"/>
            </a:lvl4pPr>
            <a:lvl5pPr lvl="4">
              <a:spcBef>
                <a:spcPts val="0"/>
              </a:spcBef>
              <a:buSzPct val="100000"/>
              <a:defRPr sz="4800"/>
            </a:lvl5pPr>
            <a:lvl6pPr lvl="5">
              <a:spcBef>
                <a:spcPts val="0"/>
              </a:spcBef>
              <a:buSzPct val="100000"/>
              <a:defRPr sz="4800"/>
            </a:lvl6pPr>
            <a:lvl7pPr lvl="6">
              <a:spcBef>
                <a:spcPts val="0"/>
              </a:spcBef>
              <a:buSzPct val="100000"/>
              <a:defRPr sz="4800"/>
            </a:lvl7pPr>
            <a:lvl8pPr lvl="7">
              <a:spcBef>
                <a:spcPts val="0"/>
              </a:spcBef>
              <a:buSzPct val="100000"/>
              <a:defRPr sz="4800"/>
            </a:lvl8pPr>
            <a:lvl9pPr lvl="8">
              <a:spcBef>
                <a:spcPts val="0"/>
              </a:spcBef>
              <a:buSzPct val="100000"/>
              <a:defRPr sz="4800"/>
            </a:lvl9pPr>
          </a:lstStyle>
          <a:p>
            <a:endParaRPr/>
          </a:p>
        </p:txBody>
      </p:sp>
      <p:sp>
        <p:nvSpPr>
          <p:cNvPr id="34" name="Shape 34"/>
          <p:cNvSpPr txBox="1">
            <a:spLocks noGrp="1"/>
          </p:cNvSpPr>
          <p:nvPr>
            <p:ph type="sldNum" idx="12"/>
          </p:nvPr>
        </p:nvSpPr>
        <p:spPr>
          <a:xfrm>
            <a:off x="8472457" y="6217622"/>
            <a:ext cx="548700" cy="524700"/>
          </a:xfrm>
          <a:prstGeom prst="rect">
            <a:avLst/>
          </a:prstGeom>
        </p:spPr>
        <p:txBody>
          <a:bodyPr lIns="91410" tIns="91410" rIns="91410" bIns="91410" anchor="ctr" anchorCtr="0">
            <a:noAutofit/>
          </a:bodyPr>
          <a:lstStyle/>
          <a:p>
            <a:fld id="{00000000-1234-1234-1234-123412341234}" type="slidenum">
              <a:rPr lang="en" smtClean="0"/>
              <a:pPr/>
              <a:t>‹#›</a:t>
            </a:fld>
            <a:endParaRPr lang="en"/>
          </a:p>
        </p:txBody>
      </p:sp>
    </p:spTree>
    <p:extLst>
      <p:ext uri="{BB962C8B-B14F-4D97-AF65-F5344CB8AC3E}">
        <p14:creationId xmlns:p14="http://schemas.microsoft.com/office/powerpoint/2010/main" val="151444665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35"/>
        <p:cNvGrpSpPr/>
        <p:nvPr/>
      </p:nvGrpSpPr>
      <p:grpSpPr>
        <a:xfrm>
          <a:off x="0" y="0"/>
          <a:ext cx="0" cy="0"/>
          <a:chOff x="0" y="0"/>
          <a:chExt cx="0" cy="0"/>
        </a:xfrm>
      </p:grpSpPr>
      <p:sp>
        <p:nvSpPr>
          <p:cNvPr id="36" name="Shape 36"/>
          <p:cNvSpPr/>
          <p:nvPr/>
        </p:nvSpPr>
        <p:spPr>
          <a:xfrm>
            <a:off x="4572000" y="-166"/>
            <a:ext cx="4572000" cy="6858000"/>
          </a:xfrm>
          <a:prstGeom prst="rect">
            <a:avLst/>
          </a:prstGeom>
          <a:solidFill>
            <a:schemeClr val="lt2"/>
          </a:solidFill>
          <a:ln>
            <a:noFill/>
          </a:ln>
        </p:spPr>
        <p:txBody>
          <a:bodyPr lIns="91410" tIns="91410" rIns="91410" bIns="91410" anchor="ctr" anchorCtr="0">
            <a:noAutofit/>
          </a:bodyPr>
          <a:lstStyle/>
          <a:p>
            <a:endParaRPr sz="1400" kern="0">
              <a:solidFill>
                <a:srgbClr val="000000"/>
              </a:solidFill>
              <a:cs typeface="Arial"/>
              <a:sym typeface="Arial"/>
            </a:endParaRPr>
          </a:p>
        </p:txBody>
      </p:sp>
      <p:sp>
        <p:nvSpPr>
          <p:cNvPr id="37" name="Shape 37"/>
          <p:cNvSpPr txBox="1">
            <a:spLocks noGrp="1"/>
          </p:cNvSpPr>
          <p:nvPr>
            <p:ph type="title"/>
          </p:nvPr>
        </p:nvSpPr>
        <p:spPr>
          <a:xfrm>
            <a:off x="265500" y="1644233"/>
            <a:ext cx="4045200" cy="1976400"/>
          </a:xfrm>
          <a:prstGeom prst="rect">
            <a:avLst/>
          </a:prstGeom>
        </p:spPr>
        <p:txBody>
          <a:bodyPr lIns="91410" tIns="91410" rIns="91410" bIns="91410" anchor="b" anchorCtr="0"/>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a:endParaRPr/>
          </a:p>
        </p:txBody>
      </p:sp>
      <p:sp>
        <p:nvSpPr>
          <p:cNvPr id="38" name="Shape 38"/>
          <p:cNvSpPr txBox="1">
            <a:spLocks noGrp="1"/>
          </p:cNvSpPr>
          <p:nvPr>
            <p:ph type="subTitle" idx="1"/>
          </p:nvPr>
        </p:nvSpPr>
        <p:spPr>
          <a:xfrm>
            <a:off x="265500" y="3737433"/>
            <a:ext cx="4045200" cy="1646700"/>
          </a:xfrm>
          <a:prstGeom prst="rect">
            <a:avLst/>
          </a:prstGeom>
        </p:spPr>
        <p:txBody>
          <a:bodyPr lIns="91410" tIns="91410" rIns="91410" bIns="91410" anchor="t" anchorCtr="0"/>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a:endParaRPr/>
          </a:p>
        </p:txBody>
      </p:sp>
      <p:sp>
        <p:nvSpPr>
          <p:cNvPr id="39" name="Shape 39"/>
          <p:cNvSpPr txBox="1">
            <a:spLocks noGrp="1"/>
          </p:cNvSpPr>
          <p:nvPr>
            <p:ph type="body" idx="2"/>
          </p:nvPr>
        </p:nvSpPr>
        <p:spPr>
          <a:xfrm>
            <a:off x="4939500" y="965433"/>
            <a:ext cx="3837000" cy="4926900"/>
          </a:xfrm>
          <a:prstGeom prst="rect">
            <a:avLst/>
          </a:prstGeom>
        </p:spPr>
        <p:txBody>
          <a:bodyPr lIns="91410" tIns="91410" rIns="91410" bIns="91410" anchor="ctr"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40" name="Shape 40"/>
          <p:cNvSpPr txBox="1">
            <a:spLocks noGrp="1"/>
          </p:cNvSpPr>
          <p:nvPr>
            <p:ph type="sldNum" idx="12"/>
          </p:nvPr>
        </p:nvSpPr>
        <p:spPr>
          <a:xfrm>
            <a:off x="8472457" y="6217622"/>
            <a:ext cx="548700" cy="524700"/>
          </a:xfrm>
          <a:prstGeom prst="rect">
            <a:avLst/>
          </a:prstGeom>
        </p:spPr>
        <p:txBody>
          <a:bodyPr lIns="91410" tIns="91410" rIns="91410" bIns="91410" anchor="ctr" anchorCtr="0">
            <a:noAutofit/>
          </a:bodyPr>
          <a:lstStyle/>
          <a:p>
            <a:fld id="{00000000-1234-1234-1234-123412341234}" type="slidenum">
              <a:rPr lang="en" smtClean="0"/>
              <a:pPr/>
              <a:t>‹#›</a:t>
            </a:fld>
            <a:endParaRPr lang="en"/>
          </a:p>
        </p:txBody>
      </p:sp>
    </p:spTree>
    <p:extLst>
      <p:ext uri="{BB962C8B-B14F-4D97-AF65-F5344CB8AC3E}">
        <p14:creationId xmlns:p14="http://schemas.microsoft.com/office/powerpoint/2010/main" val="11368453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9639717"/>
      </p:ext>
    </p:extLst>
  </p:cSld>
  <p:clrMapOvr>
    <a:masterClrMapping/>
  </p:clrMapOvr>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cSld name="Caption">
    <p:spTree>
      <p:nvGrpSpPr>
        <p:cNvPr id="1" name="Shape 41"/>
        <p:cNvGrpSpPr/>
        <p:nvPr/>
      </p:nvGrpSpPr>
      <p:grpSpPr>
        <a:xfrm>
          <a:off x="0" y="0"/>
          <a:ext cx="0" cy="0"/>
          <a:chOff x="0" y="0"/>
          <a:chExt cx="0" cy="0"/>
        </a:xfrm>
      </p:grpSpPr>
      <p:sp>
        <p:nvSpPr>
          <p:cNvPr id="42" name="Shape 42"/>
          <p:cNvSpPr txBox="1">
            <a:spLocks noGrp="1"/>
          </p:cNvSpPr>
          <p:nvPr>
            <p:ph type="body" idx="1"/>
          </p:nvPr>
        </p:nvSpPr>
        <p:spPr>
          <a:xfrm>
            <a:off x="311700" y="5640766"/>
            <a:ext cx="5998800" cy="806700"/>
          </a:xfrm>
          <a:prstGeom prst="rect">
            <a:avLst/>
          </a:prstGeom>
        </p:spPr>
        <p:txBody>
          <a:bodyPr lIns="91410" tIns="91410" rIns="91410" bIns="91410" anchor="ctr" anchorCtr="0"/>
          <a:lstStyle>
            <a:lvl1pPr lvl="0">
              <a:lnSpc>
                <a:spcPct val="100000"/>
              </a:lnSpc>
              <a:spcBef>
                <a:spcPts val="0"/>
              </a:spcBef>
              <a:spcAft>
                <a:spcPts val="0"/>
              </a:spcAft>
              <a:buNone/>
              <a:defRPr/>
            </a:lvl1pPr>
          </a:lstStyle>
          <a:p>
            <a:endParaRPr/>
          </a:p>
        </p:txBody>
      </p:sp>
      <p:sp>
        <p:nvSpPr>
          <p:cNvPr id="43" name="Shape 43"/>
          <p:cNvSpPr txBox="1">
            <a:spLocks noGrp="1"/>
          </p:cNvSpPr>
          <p:nvPr>
            <p:ph type="sldNum" idx="12"/>
          </p:nvPr>
        </p:nvSpPr>
        <p:spPr>
          <a:xfrm>
            <a:off x="8472457" y="6217622"/>
            <a:ext cx="548700" cy="524700"/>
          </a:xfrm>
          <a:prstGeom prst="rect">
            <a:avLst/>
          </a:prstGeom>
        </p:spPr>
        <p:txBody>
          <a:bodyPr lIns="91410" tIns="91410" rIns="91410" bIns="91410" anchor="ctr" anchorCtr="0">
            <a:noAutofit/>
          </a:bodyPr>
          <a:lstStyle/>
          <a:p>
            <a:fld id="{00000000-1234-1234-1234-123412341234}" type="slidenum">
              <a:rPr lang="en" smtClean="0"/>
              <a:pPr/>
              <a:t>‹#›</a:t>
            </a:fld>
            <a:endParaRPr lang="en"/>
          </a:p>
        </p:txBody>
      </p:sp>
    </p:spTree>
    <p:extLst>
      <p:ext uri="{BB962C8B-B14F-4D97-AF65-F5344CB8AC3E}">
        <p14:creationId xmlns:p14="http://schemas.microsoft.com/office/powerpoint/2010/main" val="617592440"/>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cSld name="Big number">
    <p:spTree>
      <p:nvGrpSpPr>
        <p:cNvPr id="1" name="Shape 44"/>
        <p:cNvGrpSpPr/>
        <p:nvPr/>
      </p:nvGrpSpPr>
      <p:grpSpPr>
        <a:xfrm>
          <a:off x="0" y="0"/>
          <a:ext cx="0" cy="0"/>
          <a:chOff x="0" y="0"/>
          <a:chExt cx="0" cy="0"/>
        </a:xfrm>
      </p:grpSpPr>
      <p:sp>
        <p:nvSpPr>
          <p:cNvPr id="45" name="Shape 45"/>
          <p:cNvSpPr txBox="1">
            <a:spLocks noGrp="1"/>
          </p:cNvSpPr>
          <p:nvPr>
            <p:ph type="title"/>
          </p:nvPr>
        </p:nvSpPr>
        <p:spPr>
          <a:xfrm>
            <a:off x="311700" y="1474833"/>
            <a:ext cx="8520600" cy="2618100"/>
          </a:xfrm>
          <a:prstGeom prst="rect">
            <a:avLst/>
          </a:prstGeom>
        </p:spPr>
        <p:txBody>
          <a:bodyPr lIns="91410" tIns="91410" rIns="91410" bIns="91410" anchor="b" anchorCtr="0"/>
          <a:lstStyle>
            <a:lvl1pPr lvl="0" algn="ctr">
              <a:spcBef>
                <a:spcPts val="0"/>
              </a:spcBef>
              <a:buSzPct val="100000"/>
              <a:defRPr sz="12000"/>
            </a:lvl1pPr>
            <a:lvl2pPr lvl="1" algn="ctr">
              <a:spcBef>
                <a:spcPts val="0"/>
              </a:spcBef>
              <a:buSzPct val="100000"/>
              <a:defRPr sz="12000"/>
            </a:lvl2pPr>
            <a:lvl3pPr lvl="2" algn="ctr">
              <a:spcBef>
                <a:spcPts val="0"/>
              </a:spcBef>
              <a:buSzPct val="100000"/>
              <a:defRPr sz="12000"/>
            </a:lvl3pPr>
            <a:lvl4pPr lvl="3" algn="ctr">
              <a:spcBef>
                <a:spcPts val="0"/>
              </a:spcBef>
              <a:buSzPct val="100000"/>
              <a:defRPr sz="12000"/>
            </a:lvl4pPr>
            <a:lvl5pPr lvl="4" algn="ctr">
              <a:spcBef>
                <a:spcPts val="0"/>
              </a:spcBef>
              <a:buSzPct val="100000"/>
              <a:defRPr sz="12000"/>
            </a:lvl5pPr>
            <a:lvl6pPr lvl="5" algn="ctr">
              <a:spcBef>
                <a:spcPts val="0"/>
              </a:spcBef>
              <a:buSzPct val="100000"/>
              <a:defRPr sz="12000"/>
            </a:lvl6pPr>
            <a:lvl7pPr lvl="6" algn="ctr">
              <a:spcBef>
                <a:spcPts val="0"/>
              </a:spcBef>
              <a:buSzPct val="100000"/>
              <a:defRPr sz="12000"/>
            </a:lvl7pPr>
            <a:lvl8pPr lvl="7" algn="ctr">
              <a:spcBef>
                <a:spcPts val="0"/>
              </a:spcBef>
              <a:buSzPct val="100000"/>
              <a:defRPr sz="12000"/>
            </a:lvl8pPr>
            <a:lvl9pPr lvl="8" algn="ctr">
              <a:spcBef>
                <a:spcPts val="0"/>
              </a:spcBef>
              <a:buSzPct val="100000"/>
              <a:defRPr sz="12000"/>
            </a:lvl9pPr>
          </a:lstStyle>
          <a:p>
            <a:endParaRPr/>
          </a:p>
        </p:txBody>
      </p:sp>
      <p:sp>
        <p:nvSpPr>
          <p:cNvPr id="46" name="Shape 46"/>
          <p:cNvSpPr txBox="1">
            <a:spLocks noGrp="1"/>
          </p:cNvSpPr>
          <p:nvPr>
            <p:ph type="body" idx="1"/>
          </p:nvPr>
        </p:nvSpPr>
        <p:spPr>
          <a:xfrm>
            <a:off x="311700" y="4202966"/>
            <a:ext cx="8520600" cy="1734300"/>
          </a:xfrm>
          <a:prstGeom prst="rect">
            <a:avLst/>
          </a:prstGeom>
        </p:spPr>
        <p:txBody>
          <a:bodyPr lIns="91410" tIns="91410" rIns="91410" bIns="91410" anchor="t" anchorCtr="0"/>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a:endParaRPr/>
          </a:p>
        </p:txBody>
      </p:sp>
      <p:sp>
        <p:nvSpPr>
          <p:cNvPr id="47" name="Shape 47"/>
          <p:cNvSpPr txBox="1">
            <a:spLocks noGrp="1"/>
          </p:cNvSpPr>
          <p:nvPr>
            <p:ph type="sldNum" idx="12"/>
          </p:nvPr>
        </p:nvSpPr>
        <p:spPr>
          <a:xfrm>
            <a:off x="8472457" y="6217622"/>
            <a:ext cx="548700" cy="524700"/>
          </a:xfrm>
          <a:prstGeom prst="rect">
            <a:avLst/>
          </a:prstGeom>
        </p:spPr>
        <p:txBody>
          <a:bodyPr lIns="91410" tIns="91410" rIns="91410" bIns="91410" anchor="ctr" anchorCtr="0">
            <a:noAutofit/>
          </a:bodyPr>
          <a:lstStyle/>
          <a:p>
            <a:fld id="{00000000-1234-1234-1234-123412341234}" type="slidenum">
              <a:rPr lang="en" smtClean="0"/>
              <a:pPr/>
              <a:t>‹#›</a:t>
            </a:fld>
            <a:endParaRPr lang="en"/>
          </a:p>
        </p:txBody>
      </p:sp>
    </p:spTree>
    <p:extLst>
      <p:ext uri="{BB962C8B-B14F-4D97-AF65-F5344CB8AC3E}">
        <p14:creationId xmlns:p14="http://schemas.microsoft.com/office/powerpoint/2010/main" val="3979063681"/>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48"/>
        <p:cNvGrpSpPr/>
        <p:nvPr/>
      </p:nvGrpSpPr>
      <p:grpSpPr>
        <a:xfrm>
          <a:off x="0" y="0"/>
          <a:ext cx="0" cy="0"/>
          <a:chOff x="0" y="0"/>
          <a:chExt cx="0" cy="0"/>
        </a:xfrm>
      </p:grpSpPr>
      <p:sp>
        <p:nvSpPr>
          <p:cNvPr id="49" name="Shape 49"/>
          <p:cNvSpPr txBox="1">
            <a:spLocks noGrp="1"/>
          </p:cNvSpPr>
          <p:nvPr>
            <p:ph type="sldNum" idx="12"/>
          </p:nvPr>
        </p:nvSpPr>
        <p:spPr>
          <a:xfrm>
            <a:off x="8472457" y="6217622"/>
            <a:ext cx="548700" cy="524700"/>
          </a:xfrm>
          <a:prstGeom prst="rect">
            <a:avLst/>
          </a:prstGeom>
        </p:spPr>
        <p:txBody>
          <a:bodyPr lIns="91410" tIns="91410" rIns="91410" bIns="91410" anchor="ctr" anchorCtr="0">
            <a:noAutofit/>
          </a:bodyPr>
          <a:lstStyle/>
          <a:p>
            <a:fld id="{00000000-1234-1234-1234-123412341234}" type="slidenum">
              <a:rPr lang="en" smtClean="0"/>
              <a:pPr/>
              <a:t>‹#›</a:t>
            </a:fld>
            <a:endParaRPr lang="en"/>
          </a:p>
        </p:txBody>
      </p:sp>
    </p:spTree>
    <p:extLst>
      <p:ext uri="{BB962C8B-B14F-4D97-AF65-F5344CB8AC3E}">
        <p14:creationId xmlns:p14="http://schemas.microsoft.com/office/powerpoint/2010/main" val="335182488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311700" y="593366"/>
            <a:ext cx="8520600" cy="763500"/>
          </a:xfrm>
          <a:prstGeom prst="rect">
            <a:avLst/>
          </a:prstGeom>
        </p:spPr>
        <p:txBody>
          <a:bodyPr lIns="91410" tIns="91410" rIns="91410" bIns="91410"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8" name="Shape 18"/>
          <p:cNvSpPr txBox="1">
            <a:spLocks noGrp="1"/>
          </p:cNvSpPr>
          <p:nvPr>
            <p:ph type="body" idx="1"/>
          </p:nvPr>
        </p:nvSpPr>
        <p:spPr>
          <a:xfrm>
            <a:off x="311700" y="1536633"/>
            <a:ext cx="8520600" cy="4555200"/>
          </a:xfrm>
          <a:prstGeom prst="rect">
            <a:avLst/>
          </a:prstGeom>
        </p:spPr>
        <p:txBody>
          <a:bodyPr lIns="91410" tIns="91410" rIns="91410" bIns="91410"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9" name="Shape 19"/>
          <p:cNvSpPr txBox="1">
            <a:spLocks noGrp="1"/>
          </p:cNvSpPr>
          <p:nvPr>
            <p:ph type="sldNum" idx="12"/>
          </p:nvPr>
        </p:nvSpPr>
        <p:spPr>
          <a:xfrm>
            <a:off x="8472457" y="6217622"/>
            <a:ext cx="548700" cy="524700"/>
          </a:xfrm>
          <a:prstGeom prst="rect">
            <a:avLst/>
          </a:prstGeom>
        </p:spPr>
        <p:txBody>
          <a:bodyPr lIns="91410" tIns="91410" rIns="91410" bIns="91410" anchor="ctr" anchorCtr="0">
            <a:noAutofit/>
          </a:bodyPr>
          <a:lstStyle/>
          <a:p>
            <a:fld id="{00000000-1234-1234-1234-123412341234}" type="slidenum">
              <a:rPr lang="en"/>
              <a:pPr/>
              <a:t>‹#›</a:t>
            </a:fld>
            <a:endParaRPr lang="en"/>
          </a:p>
        </p:txBody>
      </p:sp>
    </p:spTree>
    <p:extLst>
      <p:ext uri="{BB962C8B-B14F-4D97-AF65-F5344CB8AC3E}">
        <p14:creationId xmlns:p14="http://schemas.microsoft.com/office/powerpoint/2010/main" val="14085601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37"/>
            <a:ext cx="7772400" cy="1470025"/>
          </a:xfrm>
        </p:spPr>
        <p:txBody>
          <a:bodyPr/>
          <a:lstStyle/>
          <a:p>
            <a:r>
              <a:rPr lang="en-US" smtClean="0"/>
              <a:t>Click to edit Master title style</a:t>
            </a:r>
            <a:endParaRPr lang="en-GB"/>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GB"/>
          </a:p>
        </p:txBody>
      </p:sp>
      <p:sp>
        <p:nvSpPr>
          <p:cNvPr id="4" name="Date Placeholder 3"/>
          <p:cNvSpPr>
            <a:spLocks noGrp="1"/>
          </p:cNvSpPr>
          <p:nvPr>
            <p:ph type="dt" sz="half" idx="10"/>
          </p:nvPr>
        </p:nvSpPr>
        <p:spPr>
          <a:xfrm>
            <a:off x="457200" y="6356362"/>
            <a:ext cx="2133600" cy="365125"/>
          </a:xfrm>
          <a:prstGeom prst="rect">
            <a:avLst/>
          </a:prstGeom>
        </p:spPr>
        <p:txBody>
          <a:bodyPr/>
          <a:lstStyle/>
          <a:p>
            <a:fld id="{AB77F7F2-4820-48F3-B1F3-1920A0C6217A}" type="datetimeFigureOut">
              <a:rPr lang="en-GB" smtClean="0">
                <a:solidFill>
                  <a:prstClr val="black"/>
                </a:solidFill>
              </a:rPr>
              <a:pPr/>
              <a:t>02/01/2017</a:t>
            </a:fld>
            <a:endParaRPr lang="en-GB" dirty="0">
              <a:solidFill>
                <a:prstClr val="black"/>
              </a:solidFill>
            </a:endParaRPr>
          </a:p>
        </p:txBody>
      </p:sp>
      <p:sp>
        <p:nvSpPr>
          <p:cNvPr id="5" name="Footer Placeholder 4"/>
          <p:cNvSpPr>
            <a:spLocks noGrp="1"/>
          </p:cNvSpPr>
          <p:nvPr>
            <p:ph type="ftr" sz="quarter" idx="11"/>
          </p:nvPr>
        </p:nvSpPr>
        <p:spPr>
          <a:xfrm>
            <a:off x="3124200" y="6356362"/>
            <a:ext cx="2895600" cy="365125"/>
          </a:xfrm>
          <a:prstGeom prst="rect">
            <a:avLst/>
          </a:prstGeom>
        </p:spPr>
        <p:txBody>
          <a:bodyPr/>
          <a:lstStyle/>
          <a:p>
            <a:endParaRPr lang="en-GB" dirty="0">
              <a:solidFill>
                <a:prstClr val="black"/>
              </a:solidFill>
            </a:endParaRPr>
          </a:p>
        </p:txBody>
      </p:sp>
      <p:sp>
        <p:nvSpPr>
          <p:cNvPr id="6" name="Slide Number Placeholder 5"/>
          <p:cNvSpPr>
            <a:spLocks noGrp="1"/>
          </p:cNvSpPr>
          <p:nvPr>
            <p:ph type="sldNum" sz="quarter" idx="12"/>
          </p:nvPr>
        </p:nvSpPr>
        <p:spPr>
          <a:xfrm>
            <a:off x="0" y="6542006"/>
            <a:ext cx="366712" cy="233849"/>
          </a:xfrm>
          <a:prstGeom prst="rect">
            <a:avLst/>
          </a:prstGeom>
        </p:spPr>
        <p:txBody>
          <a:bodyPr/>
          <a:lstStyle/>
          <a:p>
            <a:fld id="{171AFE41-0613-4104-A0F6-2393D1EAB887}" type="slidenum">
              <a:rPr lang="en-GB" smtClean="0">
                <a:solidFill>
                  <a:prstClr val="black"/>
                </a:solidFill>
              </a:rPr>
              <a:pPr/>
              <a:t>‹#›</a:t>
            </a:fld>
            <a:endParaRPr lang="en-GB" dirty="0">
              <a:solidFill>
                <a:prstClr val="black"/>
              </a:solidFill>
            </a:endParaRPr>
          </a:p>
        </p:txBody>
      </p:sp>
    </p:spTree>
    <p:extLst>
      <p:ext uri="{BB962C8B-B14F-4D97-AF65-F5344CB8AC3E}">
        <p14:creationId xmlns:p14="http://schemas.microsoft.com/office/powerpoint/2010/main" val="9304827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311700" y="593366"/>
            <a:ext cx="8520600" cy="763500"/>
          </a:xfrm>
          <a:prstGeom prst="rect">
            <a:avLst/>
          </a:prstGeom>
        </p:spPr>
        <p:txBody>
          <a:bodyPr lIns="91410" tIns="91410" rIns="91410" bIns="91410"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8" name="Shape 18"/>
          <p:cNvSpPr txBox="1">
            <a:spLocks noGrp="1"/>
          </p:cNvSpPr>
          <p:nvPr>
            <p:ph type="body" idx="1"/>
          </p:nvPr>
        </p:nvSpPr>
        <p:spPr>
          <a:xfrm>
            <a:off x="311700" y="1536633"/>
            <a:ext cx="8520600" cy="4555200"/>
          </a:xfrm>
          <a:prstGeom prst="rect">
            <a:avLst/>
          </a:prstGeom>
        </p:spPr>
        <p:txBody>
          <a:bodyPr lIns="91410" tIns="91410" rIns="91410" bIns="91410"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9" name="Shape 19"/>
          <p:cNvSpPr txBox="1">
            <a:spLocks noGrp="1"/>
          </p:cNvSpPr>
          <p:nvPr>
            <p:ph type="sldNum" idx="12"/>
          </p:nvPr>
        </p:nvSpPr>
        <p:spPr>
          <a:xfrm>
            <a:off x="8472457" y="6217622"/>
            <a:ext cx="548700" cy="524700"/>
          </a:xfrm>
          <a:prstGeom prst="rect">
            <a:avLst/>
          </a:prstGeom>
        </p:spPr>
        <p:txBody>
          <a:bodyPr lIns="91410" tIns="91410" rIns="91410" bIns="91410" anchor="ctr" anchorCtr="0">
            <a:noAutofit/>
          </a:bodyPr>
          <a:lstStyle/>
          <a:p>
            <a:fld id="{00000000-1234-1234-1234-123412341234}" type="slidenum">
              <a:rPr lang="en"/>
              <a:pPr/>
              <a:t>‹#›</a:t>
            </a:fld>
            <a:endParaRPr lang="en"/>
          </a:p>
        </p:txBody>
      </p:sp>
    </p:spTree>
    <p:extLst>
      <p:ext uri="{BB962C8B-B14F-4D97-AF65-F5344CB8AC3E}">
        <p14:creationId xmlns:p14="http://schemas.microsoft.com/office/powerpoint/2010/main" val="8905204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37"/>
            <a:ext cx="7772400" cy="1470025"/>
          </a:xfrm>
        </p:spPr>
        <p:txBody>
          <a:bodyPr/>
          <a:lstStyle/>
          <a:p>
            <a:r>
              <a:rPr lang="en-US" smtClean="0"/>
              <a:t>Click to edit Master title style</a:t>
            </a:r>
            <a:endParaRPr lang="nl-NL"/>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nl-NL"/>
          </a:p>
        </p:txBody>
      </p:sp>
      <p:sp>
        <p:nvSpPr>
          <p:cNvPr id="4" name="Date Placeholder 3"/>
          <p:cNvSpPr>
            <a:spLocks noGrp="1"/>
          </p:cNvSpPr>
          <p:nvPr>
            <p:ph type="dt" sz="half" idx="10"/>
          </p:nvPr>
        </p:nvSpPr>
        <p:spPr/>
        <p:txBody>
          <a:bodyPr/>
          <a:lstStyle/>
          <a:p>
            <a:fld id="{EBE90A91-097C-40AF-9EBA-6EA377801112}" type="datetime1">
              <a:rPr lang="en-US" smtClean="0">
                <a:solidFill>
                  <a:prstClr val="black">
                    <a:tint val="75000"/>
                  </a:prstClr>
                </a:solidFill>
              </a:rPr>
              <a:pPr/>
              <a:t>1/2/2017</a:t>
            </a:fld>
            <a:endParaRPr lang="nl-NL">
              <a:solidFill>
                <a:prstClr val="black">
                  <a:tint val="75000"/>
                </a:prstClr>
              </a:solidFill>
            </a:endParaRPr>
          </a:p>
        </p:txBody>
      </p:sp>
      <p:sp>
        <p:nvSpPr>
          <p:cNvPr id="5" name="Footer Placeholder 4"/>
          <p:cNvSpPr>
            <a:spLocks noGrp="1"/>
          </p:cNvSpPr>
          <p:nvPr>
            <p:ph type="ftr" sz="quarter" idx="11"/>
          </p:nvPr>
        </p:nvSpPr>
        <p:spPr/>
        <p:txBody>
          <a:bodyPr/>
          <a:lstStyle/>
          <a:p>
            <a:endParaRPr lang="nl-NL">
              <a:solidFill>
                <a:prstClr val="black">
                  <a:tint val="75000"/>
                </a:prstClr>
              </a:solidFill>
            </a:endParaRPr>
          </a:p>
        </p:txBody>
      </p:sp>
      <p:sp>
        <p:nvSpPr>
          <p:cNvPr id="6" name="Slide Number Placeholder 5"/>
          <p:cNvSpPr>
            <a:spLocks noGrp="1"/>
          </p:cNvSpPr>
          <p:nvPr>
            <p:ph type="sldNum" sz="quarter" idx="12"/>
          </p:nvPr>
        </p:nvSpPr>
        <p:spPr/>
        <p:txBody>
          <a:bodyPr/>
          <a:lstStyle/>
          <a:p>
            <a:fld id="{57F35F2B-D743-4556-9929-768359209A44}" type="slidenum">
              <a:rPr lang="nl-NL" smtClean="0">
                <a:solidFill>
                  <a:prstClr val="black">
                    <a:tint val="75000"/>
                  </a:prstClr>
                </a:solidFill>
              </a:rPr>
              <a:pPr/>
              <a:t>‹#›</a:t>
            </a:fld>
            <a:endParaRPr lang="nl-NL">
              <a:solidFill>
                <a:prstClr val="black">
                  <a:tint val="75000"/>
                </a:prstClr>
              </a:solidFill>
            </a:endParaRPr>
          </a:p>
        </p:txBody>
      </p:sp>
    </p:spTree>
    <p:extLst>
      <p:ext uri="{BB962C8B-B14F-4D97-AF65-F5344CB8AC3E}">
        <p14:creationId xmlns:p14="http://schemas.microsoft.com/office/powerpoint/2010/main" val="360960850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4.xml"/><Relationship Id="rId7" Type="http://schemas.openxmlformats.org/officeDocument/2006/relationships/slideLayout" Target="../slideLayouts/slideLayout8.xml"/><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slideLayout" Target="../slideLayouts/slideLayout7.xml"/><Relationship Id="rId5" Type="http://schemas.openxmlformats.org/officeDocument/2006/relationships/slideLayout" Target="../slideLayouts/slideLayout6.xml"/><Relationship Id="rId4" Type="http://schemas.openxmlformats.org/officeDocument/2006/relationships/slideLayout" Target="../slideLayouts/slideLayout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6.xml"/><Relationship Id="rId13" Type="http://schemas.openxmlformats.org/officeDocument/2006/relationships/slideLayout" Target="../slideLayouts/slideLayout21.xml"/><Relationship Id="rId3" Type="http://schemas.openxmlformats.org/officeDocument/2006/relationships/slideLayout" Target="../slideLayouts/slideLayout11.xml"/><Relationship Id="rId7" Type="http://schemas.openxmlformats.org/officeDocument/2006/relationships/slideLayout" Target="../slideLayouts/slideLayout15.xml"/><Relationship Id="rId12" Type="http://schemas.openxmlformats.org/officeDocument/2006/relationships/slideLayout" Target="../slideLayouts/slideLayout20.xml"/><Relationship Id="rId2" Type="http://schemas.openxmlformats.org/officeDocument/2006/relationships/slideLayout" Target="../slideLayouts/slideLayout10.xml"/><Relationship Id="rId16" Type="http://schemas.openxmlformats.org/officeDocument/2006/relationships/theme" Target="../theme/theme3.xml"/><Relationship Id="rId1" Type="http://schemas.openxmlformats.org/officeDocument/2006/relationships/slideLayout" Target="../slideLayouts/slideLayout9.xml"/><Relationship Id="rId6" Type="http://schemas.openxmlformats.org/officeDocument/2006/relationships/slideLayout" Target="../slideLayouts/slideLayout14.xml"/><Relationship Id="rId11" Type="http://schemas.openxmlformats.org/officeDocument/2006/relationships/slideLayout" Target="../slideLayouts/slideLayout19.xml"/><Relationship Id="rId5" Type="http://schemas.openxmlformats.org/officeDocument/2006/relationships/slideLayout" Target="../slideLayouts/slideLayout13.xml"/><Relationship Id="rId15" Type="http://schemas.openxmlformats.org/officeDocument/2006/relationships/slideLayout" Target="../slideLayouts/slideLayout23.xml"/><Relationship Id="rId10" Type="http://schemas.openxmlformats.org/officeDocument/2006/relationships/slideLayout" Target="../slideLayouts/slideLayout18.xml"/><Relationship Id="rId4" Type="http://schemas.openxmlformats.org/officeDocument/2006/relationships/slideLayout" Target="../slideLayouts/slideLayout12.xml"/><Relationship Id="rId9" Type="http://schemas.openxmlformats.org/officeDocument/2006/relationships/slideLayout" Target="../slideLayouts/slideLayout17.xml"/><Relationship Id="rId14" Type="http://schemas.openxmlformats.org/officeDocument/2006/relationships/slideLayout" Target="../slideLayouts/slideLayout2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1.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theme" Target="../theme/theme4.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2.xml"/><Relationship Id="rId3" Type="http://schemas.openxmlformats.org/officeDocument/2006/relationships/slideLayout" Target="../slideLayouts/slideLayout37.xml"/><Relationship Id="rId7" Type="http://schemas.openxmlformats.org/officeDocument/2006/relationships/slideLayout" Target="../slideLayouts/slideLayout41.xml"/><Relationship Id="rId2" Type="http://schemas.openxmlformats.org/officeDocument/2006/relationships/slideLayout" Target="../slideLayouts/slideLayout36.xml"/><Relationship Id="rId1" Type="http://schemas.openxmlformats.org/officeDocument/2006/relationships/slideLayout" Target="../slideLayouts/slideLayout35.xml"/><Relationship Id="rId6" Type="http://schemas.openxmlformats.org/officeDocument/2006/relationships/slideLayout" Target="../slideLayouts/slideLayout40.xml"/><Relationship Id="rId5" Type="http://schemas.openxmlformats.org/officeDocument/2006/relationships/slideLayout" Target="../slideLayouts/slideLayout39.xml"/><Relationship Id="rId10" Type="http://schemas.openxmlformats.org/officeDocument/2006/relationships/theme" Target="../theme/theme5.xml"/><Relationship Id="rId4" Type="http://schemas.openxmlformats.org/officeDocument/2006/relationships/slideLayout" Target="../slideLayouts/slideLayout38.xml"/><Relationship Id="rId9" Type="http://schemas.openxmlformats.org/officeDocument/2006/relationships/slideLayout" Target="../slideLayouts/slideLayout4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51.xml"/><Relationship Id="rId3" Type="http://schemas.openxmlformats.org/officeDocument/2006/relationships/slideLayout" Target="../slideLayouts/slideLayout46.xml"/><Relationship Id="rId7" Type="http://schemas.openxmlformats.org/officeDocument/2006/relationships/slideLayout" Target="../slideLayouts/slideLayout50.xml"/><Relationship Id="rId12" Type="http://schemas.openxmlformats.org/officeDocument/2006/relationships/theme" Target="../theme/theme6.xml"/><Relationship Id="rId2" Type="http://schemas.openxmlformats.org/officeDocument/2006/relationships/slideLayout" Target="../slideLayouts/slideLayout45.xml"/><Relationship Id="rId1" Type="http://schemas.openxmlformats.org/officeDocument/2006/relationships/slideLayout" Target="../slideLayouts/slideLayout44.xml"/><Relationship Id="rId6" Type="http://schemas.openxmlformats.org/officeDocument/2006/relationships/slideLayout" Target="../slideLayouts/slideLayout49.xml"/><Relationship Id="rId11" Type="http://schemas.openxmlformats.org/officeDocument/2006/relationships/slideLayout" Target="../slideLayouts/slideLayout54.xml"/><Relationship Id="rId5" Type="http://schemas.openxmlformats.org/officeDocument/2006/relationships/slideLayout" Target="../slideLayouts/slideLayout48.xml"/><Relationship Id="rId10" Type="http://schemas.openxmlformats.org/officeDocument/2006/relationships/slideLayout" Target="../slideLayouts/slideLayout53.xml"/><Relationship Id="rId4" Type="http://schemas.openxmlformats.org/officeDocument/2006/relationships/slideLayout" Target="../slideLayouts/slideLayout47.xml"/><Relationship Id="rId9" Type="http://schemas.openxmlformats.org/officeDocument/2006/relationships/slideLayout" Target="../slideLayouts/slideLayout52.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62.xml"/><Relationship Id="rId3" Type="http://schemas.openxmlformats.org/officeDocument/2006/relationships/slideLayout" Target="../slideLayouts/slideLayout57.xml"/><Relationship Id="rId7" Type="http://schemas.openxmlformats.org/officeDocument/2006/relationships/slideLayout" Target="../slideLayouts/slideLayout61.xml"/><Relationship Id="rId2" Type="http://schemas.openxmlformats.org/officeDocument/2006/relationships/slideLayout" Target="../slideLayouts/slideLayout56.xml"/><Relationship Id="rId1" Type="http://schemas.openxmlformats.org/officeDocument/2006/relationships/slideLayout" Target="../slideLayouts/slideLayout55.xml"/><Relationship Id="rId6" Type="http://schemas.openxmlformats.org/officeDocument/2006/relationships/slideLayout" Target="../slideLayouts/slideLayout60.xml"/><Relationship Id="rId5" Type="http://schemas.openxmlformats.org/officeDocument/2006/relationships/slideLayout" Target="../slideLayouts/slideLayout59.xml"/><Relationship Id="rId10" Type="http://schemas.openxmlformats.org/officeDocument/2006/relationships/theme" Target="../theme/theme7.xml"/><Relationship Id="rId4" Type="http://schemas.openxmlformats.org/officeDocument/2006/relationships/slideLayout" Target="../slideLayouts/slideLayout58.xml"/><Relationship Id="rId9" Type="http://schemas.openxmlformats.org/officeDocument/2006/relationships/slideLayout" Target="../slideLayouts/slideLayout6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rotWithShape="1">
          <a:blip r:embed="rId3"/>
          <a:stretch>
            <a:fillRect/>
          </a:stretch>
        </a:blipFill>
        <a:effectLst/>
      </p:bgPr>
    </p:bg>
    <p:spTree>
      <p:nvGrpSpPr>
        <p:cNvPr id="1" name=""/>
        <p:cNvGrpSpPr/>
        <p:nvPr/>
      </p:nvGrpSpPr>
      <p:grpSpPr>
        <a:xfrm>
          <a:off x="0" y="0"/>
          <a:ext cx="0" cy="0"/>
          <a:chOff x="0" y="0"/>
          <a:chExt cx="0" cy="0"/>
        </a:xfrm>
      </p:grpSpPr>
      <p:sp>
        <p:nvSpPr>
          <p:cNvPr id="2" name="Tijdelijke aanduiding voor titel 1"/>
          <p:cNvSpPr>
            <a:spLocks noGrp="1"/>
          </p:cNvSpPr>
          <p:nvPr>
            <p:ph type="title"/>
          </p:nvPr>
        </p:nvSpPr>
        <p:spPr>
          <a:xfrm>
            <a:off x="522895" y="1915612"/>
            <a:ext cx="8065499" cy="3443798"/>
          </a:xfrm>
          <a:prstGeom prst="rect">
            <a:avLst/>
          </a:prstGeom>
        </p:spPr>
        <p:txBody>
          <a:bodyPr vert="horz" lIns="91440" tIns="45720" rIns="91440" bIns="45720" rtlCol="0" anchor="ctr">
            <a:normAutofit/>
          </a:bodyPr>
          <a:lstStyle/>
          <a:p>
            <a:r>
              <a:rPr lang="nl-NL"/>
              <a:t>TITELSTIJL VAN MODEL BEWERKEN</a:t>
            </a:r>
          </a:p>
        </p:txBody>
      </p:sp>
    </p:spTree>
    <p:extLst>
      <p:ext uri="{BB962C8B-B14F-4D97-AF65-F5344CB8AC3E}">
        <p14:creationId xmlns:p14="http://schemas.microsoft.com/office/powerpoint/2010/main" val="3442792035"/>
      </p:ext>
    </p:extLst>
  </p:cSld>
  <p:clrMap bg1="lt1" tx1="dk1" bg2="lt2" tx2="dk2" accent1="accent1" accent2="accent2" accent3="accent3" accent4="accent4" accent5="accent5" accent6="accent6" hlink="hlink" folHlink="folHlink"/>
  <p:sldLayoutIdLst>
    <p:sldLayoutId id="2147483690" r:id="rId1"/>
  </p:sldLayoutIdLst>
  <p:hf hdr="0" ftr="0" dt="0"/>
  <p:txStyles>
    <p:titleStyle>
      <a:lvl1pPr algn="l" defTabSz="457200" rtl="0" eaLnBrk="1" latinLnBrk="0" hangingPunct="1">
        <a:spcBef>
          <a:spcPct val="0"/>
        </a:spcBef>
        <a:buNone/>
        <a:defRPr sz="4800" b="1" kern="1200">
          <a:solidFill>
            <a:srgbClr val="225B6B"/>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nl-NL"/>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98000" y="298800"/>
            <a:ext cx="7614360" cy="634082"/>
          </a:xfrm>
          <a:prstGeom prst="rect">
            <a:avLst/>
          </a:prstGeom>
        </p:spPr>
        <p:txBody>
          <a:bodyPr vert="horz" lIns="91440" tIns="45720" rIns="91440" bIns="45720" rtlCol="0" anchor="ctr">
            <a:no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324000" y="1378800"/>
            <a:ext cx="8229600" cy="5146544"/>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346521672"/>
      </p:ext>
    </p:extLst>
  </p:cSld>
  <p:clrMap bg1="lt1" tx1="dk1" bg2="lt2" tx2="dk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697" r:id="rId5"/>
    <p:sldLayoutId id="2147483698" r:id="rId6"/>
    <p:sldLayoutId id="2147483790" r:id="rId7"/>
  </p:sldLayoutIdLst>
  <p:timing>
    <p:tnLst>
      <p:par>
        <p:cTn id="1" dur="indefinite" restart="never" nodeType="tmRoot"/>
      </p:par>
    </p:tnLst>
  </p:timing>
  <p:txStyles>
    <p:titleStyle>
      <a:lvl1pPr algn="l" defTabSz="914400" rtl="0" eaLnBrk="1" latinLnBrk="0" hangingPunct="1">
        <a:spcBef>
          <a:spcPct val="0"/>
        </a:spcBef>
        <a:buNone/>
        <a:defRPr sz="4000" b="1" kern="1200">
          <a:solidFill>
            <a:srgbClr val="8E002B"/>
          </a:solidFill>
          <a:latin typeface="Corbel" panose="020B0503020204020204" pitchFamily="34" charset="0"/>
          <a:ea typeface="+mj-ea"/>
          <a:cs typeface="+mj-cs"/>
        </a:defRPr>
      </a:lvl1pPr>
    </p:titleStyle>
    <p:bodyStyle>
      <a:lvl1pPr marL="342900" indent="-342900" algn="l" defTabSz="914400" rtl="0" eaLnBrk="1" latinLnBrk="0" hangingPunct="1">
        <a:spcBef>
          <a:spcPct val="20000"/>
        </a:spcBef>
        <a:buClr>
          <a:srgbClr val="8E002B"/>
        </a:buClr>
        <a:buFont typeface="Corbel" panose="020B0503020204020204" pitchFamily="34" charset="0"/>
        <a:buChar char="•"/>
        <a:defRPr sz="3200" kern="1200">
          <a:solidFill>
            <a:schemeClr val="tx1"/>
          </a:solidFill>
          <a:latin typeface="Corbel" panose="020B0503020204020204" pitchFamily="34" charset="0"/>
          <a:ea typeface="+mn-ea"/>
          <a:cs typeface="+mn-cs"/>
        </a:defRPr>
      </a:lvl1pPr>
      <a:lvl2pPr marL="742950" indent="-285750" algn="l" defTabSz="914400" rtl="0" eaLnBrk="1" latinLnBrk="0" hangingPunct="1">
        <a:spcBef>
          <a:spcPct val="20000"/>
        </a:spcBef>
        <a:buFont typeface="Courier New" panose="02070309020205020404" pitchFamily="49" charset="0"/>
        <a:buChar char="o"/>
        <a:defRPr sz="2800" kern="1200">
          <a:solidFill>
            <a:schemeClr val="tx1"/>
          </a:solidFill>
          <a:latin typeface="Corbel" panose="020B0503020204020204" pitchFamily="34" charset="0"/>
          <a:ea typeface="+mn-ea"/>
          <a:cs typeface="+mn-cs"/>
        </a:defRPr>
      </a:lvl2pPr>
      <a:lvl3pPr marL="1143000" indent="-228600" algn="l" defTabSz="914400" rtl="0" eaLnBrk="1" latinLnBrk="0" hangingPunct="1">
        <a:spcBef>
          <a:spcPct val="20000"/>
        </a:spcBef>
        <a:buFont typeface="Courier New" panose="02070309020205020404" pitchFamily="49" charset="0"/>
        <a:buChar char="o"/>
        <a:defRPr sz="2400" kern="1200">
          <a:solidFill>
            <a:schemeClr val="tx1"/>
          </a:solidFill>
          <a:latin typeface="Corbel" panose="020B0503020204020204" pitchFamily="34"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Corbel" panose="020B0503020204020204" pitchFamily="34"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Corbel" panose="020B0503020204020204" pitchFamily="34"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nl-NL"/>
          </a:p>
        </p:txBody>
      </p:sp>
      <p:sp>
        <p:nvSpPr>
          <p:cNvPr id="3" name="Text Placeholder 2"/>
          <p:cNvSpPr>
            <a:spLocks noGrp="1"/>
          </p:cNvSpPr>
          <p:nvPr>
            <p:ph type="body" idx="1"/>
          </p:nvPr>
        </p:nvSpPr>
        <p:spPr>
          <a:xfrm>
            <a:off x="457200" y="1600204"/>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a:p>
        </p:txBody>
      </p:sp>
      <p:sp>
        <p:nvSpPr>
          <p:cNvPr id="4" name="Date Placeholder 3"/>
          <p:cNvSpPr>
            <a:spLocks noGrp="1"/>
          </p:cNvSpPr>
          <p:nvPr>
            <p:ph type="dt" sz="half" idx="2"/>
          </p:nvPr>
        </p:nvSpPr>
        <p:spPr>
          <a:xfrm>
            <a:off x="457200" y="6356362"/>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B24837C-8E4D-4356-84C1-9B975A211DC6}" type="datetime1">
              <a:rPr lang="en-US" smtClean="0">
                <a:solidFill>
                  <a:prstClr val="black">
                    <a:tint val="75000"/>
                  </a:prstClr>
                </a:solidFill>
              </a:rPr>
              <a:pPr/>
              <a:t>1/2/2017</a:t>
            </a:fld>
            <a:endParaRPr lang="nl-NL">
              <a:solidFill>
                <a:prstClr val="black">
                  <a:tint val="75000"/>
                </a:prstClr>
              </a:solidFill>
            </a:endParaRPr>
          </a:p>
        </p:txBody>
      </p:sp>
      <p:sp>
        <p:nvSpPr>
          <p:cNvPr id="5" name="Footer Placeholder 4"/>
          <p:cNvSpPr>
            <a:spLocks noGrp="1"/>
          </p:cNvSpPr>
          <p:nvPr>
            <p:ph type="ftr" sz="quarter" idx="3"/>
          </p:nvPr>
        </p:nvSpPr>
        <p:spPr>
          <a:xfrm>
            <a:off x="3124200" y="6356362"/>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nl-NL">
              <a:solidFill>
                <a:prstClr val="black">
                  <a:tint val="75000"/>
                </a:prstClr>
              </a:solidFill>
            </a:endParaRPr>
          </a:p>
        </p:txBody>
      </p:sp>
      <p:sp>
        <p:nvSpPr>
          <p:cNvPr id="6" name="Slide Number Placeholder 5"/>
          <p:cNvSpPr>
            <a:spLocks noGrp="1"/>
          </p:cNvSpPr>
          <p:nvPr>
            <p:ph type="sldNum" sz="quarter" idx="4"/>
          </p:nvPr>
        </p:nvSpPr>
        <p:spPr>
          <a:xfrm>
            <a:off x="6553200" y="6356362"/>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7F35F2B-D743-4556-9929-768359209A44}" type="slidenum">
              <a:rPr lang="nl-NL" smtClean="0">
                <a:solidFill>
                  <a:prstClr val="black">
                    <a:tint val="75000"/>
                  </a:prstClr>
                </a:solidFill>
              </a:rPr>
              <a:pPr/>
              <a:t>‹#›</a:t>
            </a:fld>
            <a:endParaRPr lang="nl-NL">
              <a:solidFill>
                <a:prstClr val="black">
                  <a:tint val="75000"/>
                </a:prstClr>
              </a:solidFill>
            </a:endParaRPr>
          </a:p>
        </p:txBody>
      </p:sp>
    </p:spTree>
    <p:extLst>
      <p:ext uri="{BB962C8B-B14F-4D97-AF65-F5344CB8AC3E}">
        <p14:creationId xmlns:p14="http://schemas.microsoft.com/office/powerpoint/2010/main" val="615054533"/>
      </p:ext>
    </p:extLst>
  </p:cSld>
  <p:clrMap bg1="lt1" tx1="dk1" bg2="lt2" tx2="dk2" accent1="accent1" accent2="accent2" accent3="accent3" accent4="accent4" accent5="accent5" accent6="accent6" hlink="hlink" folHlink="folHlink"/>
  <p:sldLayoutIdLst>
    <p:sldLayoutId id="2147483731" r:id="rId1"/>
    <p:sldLayoutId id="2147483732" r:id="rId2"/>
    <p:sldLayoutId id="2147483733" r:id="rId3"/>
    <p:sldLayoutId id="2147483734" r:id="rId4"/>
    <p:sldLayoutId id="2147483735" r:id="rId5"/>
    <p:sldLayoutId id="2147483736" r:id="rId6"/>
    <p:sldLayoutId id="2147483737" r:id="rId7"/>
    <p:sldLayoutId id="2147483738" r:id="rId8"/>
    <p:sldLayoutId id="2147483739" r:id="rId9"/>
    <p:sldLayoutId id="2147483740" r:id="rId10"/>
    <p:sldLayoutId id="2147483741" r:id="rId11"/>
    <p:sldLayoutId id="2147483742" r:id="rId12"/>
    <p:sldLayoutId id="2147483744" r:id="rId13"/>
    <p:sldLayoutId id="2147483745" r:id="rId14"/>
    <p:sldLayoutId id="2147483765" r:id="rId15"/>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4"/>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62"/>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E272004-182B-475F-8184-EC4D5BC13DC2}" type="datetimeFigureOut">
              <a:rPr lang="en-US" smtClean="0">
                <a:solidFill>
                  <a:prstClr val="black">
                    <a:tint val="75000"/>
                  </a:prstClr>
                </a:solidFill>
              </a:rPr>
              <a:pPr/>
              <a:t>1/2/2017</a:t>
            </a:fld>
            <a:endParaRPr lang="en-US">
              <a:solidFill>
                <a:prstClr val="black">
                  <a:tint val="75000"/>
                </a:prstClr>
              </a:solidFill>
            </a:endParaRPr>
          </a:p>
        </p:txBody>
      </p:sp>
      <p:sp>
        <p:nvSpPr>
          <p:cNvPr id="5" name="Footer Placeholder 4"/>
          <p:cNvSpPr>
            <a:spLocks noGrp="1"/>
          </p:cNvSpPr>
          <p:nvPr>
            <p:ph type="ftr" sz="quarter" idx="3"/>
          </p:nvPr>
        </p:nvSpPr>
        <p:spPr>
          <a:xfrm>
            <a:off x="3124200" y="6356362"/>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6553200" y="6356362"/>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A8D2008-7110-4821-88A1-5A2E205F5B3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421222423"/>
      </p:ext>
    </p:extLst>
  </p:cSld>
  <p:clrMap bg1="lt1" tx1="dk1" bg2="lt2" tx2="dk2" accent1="accent1" accent2="accent2" accent3="accent3" accent4="accent4" accent5="accent5" accent6="accent6" hlink="hlink" folHlink="folHlink"/>
  <p:sldLayoutIdLst>
    <p:sldLayoutId id="2147483752" r:id="rId1"/>
    <p:sldLayoutId id="2147483753" r:id="rId2"/>
    <p:sldLayoutId id="2147483754" r:id="rId3"/>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593366"/>
            <a:ext cx="8520600" cy="763500"/>
          </a:xfrm>
          <a:prstGeom prst="rect">
            <a:avLst/>
          </a:prstGeom>
          <a:noFill/>
          <a:ln>
            <a:noFill/>
          </a:ln>
        </p:spPr>
        <p:txBody>
          <a:bodyPr lIns="91410" tIns="91410" rIns="91410" bIns="91410" anchor="t" anchorCtr="0"/>
          <a:lstStyle>
            <a:lvl1pPr lvl="0">
              <a:spcBef>
                <a:spcPts val="0"/>
              </a:spcBef>
              <a:buClr>
                <a:schemeClr val="dk1"/>
              </a:buClr>
              <a:buSzPct val="100000"/>
              <a:buNone/>
              <a:defRPr sz="2800">
                <a:solidFill>
                  <a:schemeClr val="dk1"/>
                </a:solidFil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a:endParaRPr/>
          </a:p>
        </p:txBody>
      </p:sp>
      <p:sp>
        <p:nvSpPr>
          <p:cNvPr id="7" name="Shape 7"/>
          <p:cNvSpPr txBox="1">
            <a:spLocks noGrp="1"/>
          </p:cNvSpPr>
          <p:nvPr>
            <p:ph type="body" idx="1"/>
          </p:nvPr>
        </p:nvSpPr>
        <p:spPr>
          <a:xfrm>
            <a:off x="311700" y="1536633"/>
            <a:ext cx="8520600" cy="4555200"/>
          </a:xfrm>
          <a:prstGeom prst="rect">
            <a:avLst/>
          </a:prstGeom>
          <a:noFill/>
          <a:ln>
            <a:noFill/>
          </a:ln>
        </p:spPr>
        <p:txBody>
          <a:bodyPr lIns="91410" tIns="91410" rIns="91410" bIns="91410" anchor="t" anchorCtr="0"/>
          <a:lstStyle>
            <a:lvl1pPr lvl="0">
              <a:lnSpc>
                <a:spcPct val="115000"/>
              </a:lnSpc>
              <a:spcBef>
                <a:spcPts val="0"/>
              </a:spcBef>
              <a:spcAft>
                <a:spcPts val="1600"/>
              </a:spcAft>
              <a:buClr>
                <a:schemeClr val="dk2"/>
              </a:buClr>
              <a:buSzPct val="100000"/>
              <a:defRPr sz="1800">
                <a:solidFill>
                  <a:schemeClr val="dk2"/>
                </a:solidFill>
              </a:defRPr>
            </a:lvl1pPr>
            <a:lvl2pPr lvl="1">
              <a:lnSpc>
                <a:spcPct val="115000"/>
              </a:lnSpc>
              <a:spcBef>
                <a:spcPts val="0"/>
              </a:spcBef>
              <a:spcAft>
                <a:spcPts val="1600"/>
              </a:spcAft>
              <a:buClr>
                <a:schemeClr val="dk2"/>
              </a:buClr>
              <a:defRPr>
                <a:solidFill>
                  <a:schemeClr val="dk2"/>
                </a:solidFill>
              </a:defRPr>
            </a:lvl2pPr>
            <a:lvl3pPr lvl="2">
              <a:lnSpc>
                <a:spcPct val="115000"/>
              </a:lnSpc>
              <a:spcBef>
                <a:spcPts val="0"/>
              </a:spcBef>
              <a:spcAft>
                <a:spcPts val="1600"/>
              </a:spcAft>
              <a:buClr>
                <a:schemeClr val="dk2"/>
              </a:buClr>
              <a:defRPr>
                <a:solidFill>
                  <a:schemeClr val="dk2"/>
                </a:solidFill>
              </a:defRPr>
            </a:lvl3pPr>
            <a:lvl4pPr lvl="3">
              <a:lnSpc>
                <a:spcPct val="115000"/>
              </a:lnSpc>
              <a:spcBef>
                <a:spcPts val="0"/>
              </a:spcBef>
              <a:spcAft>
                <a:spcPts val="1600"/>
              </a:spcAft>
              <a:buClr>
                <a:schemeClr val="dk2"/>
              </a:buClr>
              <a:defRPr>
                <a:solidFill>
                  <a:schemeClr val="dk2"/>
                </a:solidFill>
              </a:defRPr>
            </a:lvl4pPr>
            <a:lvl5pPr lvl="4">
              <a:lnSpc>
                <a:spcPct val="115000"/>
              </a:lnSpc>
              <a:spcBef>
                <a:spcPts val="0"/>
              </a:spcBef>
              <a:spcAft>
                <a:spcPts val="1600"/>
              </a:spcAft>
              <a:buClr>
                <a:schemeClr val="dk2"/>
              </a:buClr>
              <a:defRPr>
                <a:solidFill>
                  <a:schemeClr val="dk2"/>
                </a:solidFill>
              </a:defRPr>
            </a:lvl5pPr>
            <a:lvl6pPr lvl="5">
              <a:lnSpc>
                <a:spcPct val="115000"/>
              </a:lnSpc>
              <a:spcBef>
                <a:spcPts val="0"/>
              </a:spcBef>
              <a:spcAft>
                <a:spcPts val="1600"/>
              </a:spcAft>
              <a:buClr>
                <a:schemeClr val="dk2"/>
              </a:buClr>
              <a:defRPr>
                <a:solidFill>
                  <a:schemeClr val="dk2"/>
                </a:solidFill>
              </a:defRPr>
            </a:lvl6pPr>
            <a:lvl7pPr lvl="6">
              <a:lnSpc>
                <a:spcPct val="115000"/>
              </a:lnSpc>
              <a:spcBef>
                <a:spcPts val="0"/>
              </a:spcBef>
              <a:spcAft>
                <a:spcPts val="1600"/>
              </a:spcAft>
              <a:buClr>
                <a:schemeClr val="dk2"/>
              </a:buClr>
              <a:defRPr>
                <a:solidFill>
                  <a:schemeClr val="dk2"/>
                </a:solidFill>
              </a:defRPr>
            </a:lvl7pPr>
            <a:lvl8pPr lvl="7">
              <a:lnSpc>
                <a:spcPct val="115000"/>
              </a:lnSpc>
              <a:spcBef>
                <a:spcPts val="0"/>
              </a:spcBef>
              <a:spcAft>
                <a:spcPts val="1600"/>
              </a:spcAft>
              <a:buClr>
                <a:schemeClr val="dk2"/>
              </a:buClr>
              <a:defRPr>
                <a:solidFill>
                  <a:schemeClr val="dk2"/>
                </a:solidFill>
              </a:defRPr>
            </a:lvl8pPr>
            <a:lvl9pPr lvl="8">
              <a:lnSpc>
                <a:spcPct val="115000"/>
              </a:lnSpc>
              <a:spcBef>
                <a:spcPts val="0"/>
              </a:spcBef>
              <a:spcAft>
                <a:spcPts val="1600"/>
              </a:spcAft>
              <a:buClr>
                <a:schemeClr val="dk2"/>
              </a:buClr>
              <a:defRPr>
                <a:solidFill>
                  <a:schemeClr val="dk2"/>
                </a:solidFill>
              </a:defRPr>
            </a:lvl9pPr>
          </a:lstStyle>
          <a:p>
            <a:endParaRPr/>
          </a:p>
        </p:txBody>
      </p:sp>
      <p:sp>
        <p:nvSpPr>
          <p:cNvPr id="8" name="Shape 8"/>
          <p:cNvSpPr txBox="1">
            <a:spLocks noGrp="1"/>
          </p:cNvSpPr>
          <p:nvPr>
            <p:ph type="sldNum" idx="12"/>
          </p:nvPr>
        </p:nvSpPr>
        <p:spPr>
          <a:xfrm>
            <a:off x="8472457" y="6217622"/>
            <a:ext cx="548700" cy="524700"/>
          </a:xfrm>
          <a:prstGeom prst="rect">
            <a:avLst/>
          </a:prstGeom>
          <a:noFill/>
          <a:ln>
            <a:noFill/>
          </a:ln>
        </p:spPr>
        <p:txBody>
          <a:bodyPr lIns="91410" tIns="91410" rIns="91410" bIns="91410" anchor="ctr" anchorCtr="0">
            <a:noAutofit/>
          </a:bodyPr>
          <a:lstStyle/>
          <a:p>
            <a:pPr algn="r"/>
            <a:fld id="{00000000-1234-1234-1234-123412341234}" type="slidenum">
              <a:rPr lang="en" sz="1000" kern="0" smtClean="0">
                <a:solidFill>
                  <a:srgbClr val="595959"/>
                </a:solidFill>
                <a:cs typeface="Arial"/>
                <a:sym typeface="Arial"/>
              </a:rPr>
              <a:pPr algn="r"/>
              <a:t>‹#›</a:t>
            </a:fld>
            <a:endParaRPr lang="en" sz="1000" kern="0">
              <a:solidFill>
                <a:srgbClr val="595959"/>
              </a:solidFill>
              <a:cs typeface="Arial"/>
              <a:sym typeface="Arial"/>
            </a:endParaRPr>
          </a:p>
        </p:txBody>
      </p:sp>
    </p:spTree>
    <p:extLst>
      <p:ext uri="{BB962C8B-B14F-4D97-AF65-F5344CB8AC3E}">
        <p14:creationId xmlns:p14="http://schemas.microsoft.com/office/powerpoint/2010/main" val="1965987061"/>
      </p:ext>
    </p:extLst>
  </p:cSld>
  <p:clrMap bg1="lt1" tx1="dk1" bg2="dk2" tx2="lt2" accent1="accent1" accent2="accent2" accent3="accent3" accent4="accent4" accent5="accent5" accent6="accent6" hlink="hlink" folHlink="folHlink"/>
  <p:sldLayoutIdLst>
    <p:sldLayoutId id="2147483770" r:id="rId1"/>
    <p:sldLayoutId id="2147483771" r:id="rId2"/>
    <p:sldLayoutId id="2147483772" r:id="rId3"/>
    <p:sldLayoutId id="2147483773" r:id="rId4"/>
    <p:sldLayoutId id="2147483774" r:id="rId5"/>
    <p:sldLayoutId id="2147483775" r:id="rId6"/>
    <p:sldLayoutId id="2147483776" r:id="rId7"/>
    <p:sldLayoutId id="2147483777" r:id="rId8"/>
    <p:sldLayoutId id="2147483778" r:id="rId9"/>
  </p:sldLayoutIdLst>
  <p:timing>
    <p:tnLst>
      <p:par>
        <p:cTn id="1" dur="indefinite" restart="never" nodeType="tmRoot"/>
      </p:par>
    </p:tnLst>
  </p:timing>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593366"/>
            <a:ext cx="8520600" cy="763500"/>
          </a:xfrm>
          <a:prstGeom prst="rect">
            <a:avLst/>
          </a:prstGeom>
          <a:noFill/>
          <a:ln>
            <a:noFill/>
          </a:ln>
        </p:spPr>
        <p:txBody>
          <a:bodyPr lIns="91410" tIns="91410" rIns="91410" bIns="91410" anchor="t" anchorCtr="0"/>
          <a:lstStyle>
            <a:lvl1pPr lvl="0">
              <a:spcBef>
                <a:spcPts val="0"/>
              </a:spcBef>
              <a:buClr>
                <a:schemeClr val="dk1"/>
              </a:buClr>
              <a:buSzPct val="100000"/>
              <a:buNone/>
              <a:defRPr sz="2800">
                <a:solidFill>
                  <a:schemeClr val="dk1"/>
                </a:solidFil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a:endParaRPr/>
          </a:p>
        </p:txBody>
      </p:sp>
      <p:sp>
        <p:nvSpPr>
          <p:cNvPr id="7" name="Shape 7"/>
          <p:cNvSpPr txBox="1">
            <a:spLocks noGrp="1"/>
          </p:cNvSpPr>
          <p:nvPr>
            <p:ph type="body" idx="1"/>
          </p:nvPr>
        </p:nvSpPr>
        <p:spPr>
          <a:xfrm>
            <a:off x="311700" y="1536633"/>
            <a:ext cx="8520600" cy="4555200"/>
          </a:xfrm>
          <a:prstGeom prst="rect">
            <a:avLst/>
          </a:prstGeom>
          <a:noFill/>
          <a:ln>
            <a:noFill/>
          </a:ln>
        </p:spPr>
        <p:txBody>
          <a:bodyPr lIns="91410" tIns="91410" rIns="91410" bIns="91410" anchor="t" anchorCtr="0"/>
          <a:lstStyle>
            <a:lvl1pPr lvl="0">
              <a:lnSpc>
                <a:spcPct val="115000"/>
              </a:lnSpc>
              <a:spcBef>
                <a:spcPts val="0"/>
              </a:spcBef>
              <a:spcAft>
                <a:spcPts val="1600"/>
              </a:spcAft>
              <a:buClr>
                <a:schemeClr val="dk2"/>
              </a:buClr>
              <a:buSzPct val="100000"/>
              <a:defRPr sz="1800">
                <a:solidFill>
                  <a:schemeClr val="dk2"/>
                </a:solidFill>
              </a:defRPr>
            </a:lvl1pPr>
            <a:lvl2pPr lvl="1">
              <a:lnSpc>
                <a:spcPct val="115000"/>
              </a:lnSpc>
              <a:spcBef>
                <a:spcPts val="0"/>
              </a:spcBef>
              <a:spcAft>
                <a:spcPts val="1600"/>
              </a:spcAft>
              <a:buClr>
                <a:schemeClr val="dk2"/>
              </a:buClr>
              <a:defRPr>
                <a:solidFill>
                  <a:schemeClr val="dk2"/>
                </a:solidFill>
              </a:defRPr>
            </a:lvl2pPr>
            <a:lvl3pPr lvl="2">
              <a:lnSpc>
                <a:spcPct val="115000"/>
              </a:lnSpc>
              <a:spcBef>
                <a:spcPts val="0"/>
              </a:spcBef>
              <a:spcAft>
                <a:spcPts val="1600"/>
              </a:spcAft>
              <a:buClr>
                <a:schemeClr val="dk2"/>
              </a:buClr>
              <a:defRPr>
                <a:solidFill>
                  <a:schemeClr val="dk2"/>
                </a:solidFill>
              </a:defRPr>
            </a:lvl3pPr>
            <a:lvl4pPr lvl="3">
              <a:lnSpc>
                <a:spcPct val="115000"/>
              </a:lnSpc>
              <a:spcBef>
                <a:spcPts val="0"/>
              </a:spcBef>
              <a:spcAft>
                <a:spcPts val="1600"/>
              </a:spcAft>
              <a:buClr>
                <a:schemeClr val="dk2"/>
              </a:buClr>
              <a:defRPr>
                <a:solidFill>
                  <a:schemeClr val="dk2"/>
                </a:solidFill>
              </a:defRPr>
            </a:lvl4pPr>
            <a:lvl5pPr lvl="4">
              <a:lnSpc>
                <a:spcPct val="115000"/>
              </a:lnSpc>
              <a:spcBef>
                <a:spcPts val="0"/>
              </a:spcBef>
              <a:spcAft>
                <a:spcPts val="1600"/>
              </a:spcAft>
              <a:buClr>
                <a:schemeClr val="dk2"/>
              </a:buClr>
              <a:defRPr>
                <a:solidFill>
                  <a:schemeClr val="dk2"/>
                </a:solidFill>
              </a:defRPr>
            </a:lvl5pPr>
            <a:lvl6pPr lvl="5">
              <a:lnSpc>
                <a:spcPct val="115000"/>
              </a:lnSpc>
              <a:spcBef>
                <a:spcPts val="0"/>
              </a:spcBef>
              <a:spcAft>
                <a:spcPts val="1600"/>
              </a:spcAft>
              <a:buClr>
                <a:schemeClr val="dk2"/>
              </a:buClr>
              <a:defRPr>
                <a:solidFill>
                  <a:schemeClr val="dk2"/>
                </a:solidFill>
              </a:defRPr>
            </a:lvl6pPr>
            <a:lvl7pPr lvl="6">
              <a:lnSpc>
                <a:spcPct val="115000"/>
              </a:lnSpc>
              <a:spcBef>
                <a:spcPts val="0"/>
              </a:spcBef>
              <a:spcAft>
                <a:spcPts val="1600"/>
              </a:spcAft>
              <a:buClr>
                <a:schemeClr val="dk2"/>
              </a:buClr>
              <a:defRPr>
                <a:solidFill>
                  <a:schemeClr val="dk2"/>
                </a:solidFill>
              </a:defRPr>
            </a:lvl7pPr>
            <a:lvl8pPr lvl="7">
              <a:lnSpc>
                <a:spcPct val="115000"/>
              </a:lnSpc>
              <a:spcBef>
                <a:spcPts val="0"/>
              </a:spcBef>
              <a:spcAft>
                <a:spcPts val="1600"/>
              </a:spcAft>
              <a:buClr>
                <a:schemeClr val="dk2"/>
              </a:buClr>
              <a:defRPr>
                <a:solidFill>
                  <a:schemeClr val="dk2"/>
                </a:solidFill>
              </a:defRPr>
            </a:lvl8pPr>
            <a:lvl9pPr lvl="8">
              <a:lnSpc>
                <a:spcPct val="115000"/>
              </a:lnSpc>
              <a:spcBef>
                <a:spcPts val="0"/>
              </a:spcBef>
              <a:spcAft>
                <a:spcPts val="1600"/>
              </a:spcAft>
              <a:buClr>
                <a:schemeClr val="dk2"/>
              </a:buClr>
              <a:defRPr>
                <a:solidFill>
                  <a:schemeClr val="dk2"/>
                </a:solidFill>
              </a:defRPr>
            </a:lvl9pPr>
          </a:lstStyle>
          <a:p>
            <a:endParaRPr/>
          </a:p>
        </p:txBody>
      </p:sp>
      <p:sp>
        <p:nvSpPr>
          <p:cNvPr id="8" name="Shape 8"/>
          <p:cNvSpPr txBox="1">
            <a:spLocks noGrp="1"/>
          </p:cNvSpPr>
          <p:nvPr>
            <p:ph type="sldNum" idx="12"/>
          </p:nvPr>
        </p:nvSpPr>
        <p:spPr>
          <a:xfrm>
            <a:off x="8472457" y="6217622"/>
            <a:ext cx="548700" cy="524700"/>
          </a:xfrm>
          <a:prstGeom prst="rect">
            <a:avLst/>
          </a:prstGeom>
          <a:noFill/>
          <a:ln>
            <a:noFill/>
          </a:ln>
        </p:spPr>
        <p:txBody>
          <a:bodyPr lIns="91410" tIns="91410" rIns="91410" bIns="91410" anchor="ctr" anchorCtr="0">
            <a:noAutofit/>
          </a:bodyPr>
          <a:lstStyle/>
          <a:p>
            <a:pPr algn="r"/>
            <a:fld id="{00000000-1234-1234-1234-123412341234}" type="slidenum">
              <a:rPr lang="en" sz="1000" kern="0">
                <a:solidFill>
                  <a:srgbClr val="595959"/>
                </a:solidFill>
                <a:cs typeface="Arial"/>
                <a:sym typeface="Arial"/>
              </a:rPr>
              <a:pPr algn="r"/>
              <a:t>‹#›</a:t>
            </a:fld>
            <a:endParaRPr lang="en" sz="1000" kern="0">
              <a:solidFill>
                <a:srgbClr val="595959"/>
              </a:solidFill>
              <a:cs typeface="Arial"/>
              <a:sym typeface="Arial"/>
            </a:endParaRPr>
          </a:p>
        </p:txBody>
      </p:sp>
    </p:spTree>
    <p:extLst>
      <p:ext uri="{BB962C8B-B14F-4D97-AF65-F5344CB8AC3E}">
        <p14:creationId xmlns:p14="http://schemas.microsoft.com/office/powerpoint/2010/main" val="482461839"/>
      </p:ext>
    </p:extLst>
  </p:cSld>
  <p:clrMap bg1="lt1" tx1="dk1" bg2="dk2" tx2="lt2" accent1="accent1" accent2="accent2" accent3="accent3" accent4="accent4" accent5="accent5" accent6="accent6" hlink="hlink" folHlink="folHlink"/>
  <p:sldLayoutIdLst>
    <p:sldLayoutId id="2147483780" r:id="rId1"/>
    <p:sldLayoutId id="2147483781" r:id="rId2"/>
    <p:sldLayoutId id="2147483782" r:id="rId3"/>
    <p:sldLayoutId id="2147483783" r:id="rId4"/>
    <p:sldLayoutId id="2147483784" r:id="rId5"/>
    <p:sldLayoutId id="2147483785" r:id="rId6"/>
    <p:sldLayoutId id="2147483786" r:id="rId7"/>
    <p:sldLayoutId id="2147483787" r:id="rId8"/>
    <p:sldLayoutId id="2147483788" r:id="rId9"/>
    <p:sldLayoutId id="2147483789" r:id="rId10"/>
    <p:sldLayoutId id="214748380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593366"/>
            <a:ext cx="8520600" cy="763500"/>
          </a:xfrm>
          <a:prstGeom prst="rect">
            <a:avLst/>
          </a:prstGeom>
          <a:noFill/>
          <a:ln>
            <a:noFill/>
          </a:ln>
        </p:spPr>
        <p:txBody>
          <a:bodyPr lIns="91410" tIns="91410" rIns="91410" bIns="91410" anchor="t" anchorCtr="0"/>
          <a:lstStyle>
            <a:lvl1pPr lvl="0">
              <a:spcBef>
                <a:spcPts val="0"/>
              </a:spcBef>
              <a:buClr>
                <a:schemeClr val="dk1"/>
              </a:buClr>
              <a:buSzPct val="100000"/>
              <a:buNone/>
              <a:defRPr sz="2800">
                <a:solidFill>
                  <a:schemeClr val="dk1"/>
                </a:solidFil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a:endParaRPr/>
          </a:p>
        </p:txBody>
      </p:sp>
      <p:sp>
        <p:nvSpPr>
          <p:cNvPr id="7" name="Shape 7"/>
          <p:cNvSpPr txBox="1">
            <a:spLocks noGrp="1"/>
          </p:cNvSpPr>
          <p:nvPr>
            <p:ph type="body" idx="1"/>
          </p:nvPr>
        </p:nvSpPr>
        <p:spPr>
          <a:xfrm>
            <a:off x="311700" y="1536633"/>
            <a:ext cx="8520600" cy="4555200"/>
          </a:xfrm>
          <a:prstGeom prst="rect">
            <a:avLst/>
          </a:prstGeom>
          <a:noFill/>
          <a:ln>
            <a:noFill/>
          </a:ln>
        </p:spPr>
        <p:txBody>
          <a:bodyPr lIns="91410" tIns="91410" rIns="91410" bIns="91410" anchor="t" anchorCtr="0"/>
          <a:lstStyle>
            <a:lvl1pPr lvl="0">
              <a:lnSpc>
                <a:spcPct val="115000"/>
              </a:lnSpc>
              <a:spcBef>
                <a:spcPts val="0"/>
              </a:spcBef>
              <a:spcAft>
                <a:spcPts val="1600"/>
              </a:spcAft>
              <a:buClr>
                <a:schemeClr val="dk2"/>
              </a:buClr>
              <a:buSzPct val="100000"/>
              <a:defRPr sz="1800">
                <a:solidFill>
                  <a:schemeClr val="dk2"/>
                </a:solidFill>
              </a:defRPr>
            </a:lvl1pPr>
            <a:lvl2pPr lvl="1">
              <a:lnSpc>
                <a:spcPct val="115000"/>
              </a:lnSpc>
              <a:spcBef>
                <a:spcPts val="0"/>
              </a:spcBef>
              <a:spcAft>
                <a:spcPts val="1600"/>
              </a:spcAft>
              <a:buClr>
                <a:schemeClr val="dk2"/>
              </a:buClr>
              <a:defRPr>
                <a:solidFill>
                  <a:schemeClr val="dk2"/>
                </a:solidFill>
              </a:defRPr>
            </a:lvl2pPr>
            <a:lvl3pPr lvl="2">
              <a:lnSpc>
                <a:spcPct val="115000"/>
              </a:lnSpc>
              <a:spcBef>
                <a:spcPts val="0"/>
              </a:spcBef>
              <a:spcAft>
                <a:spcPts val="1600"/>
              </a:spcAft>
              <a:buClr>
                <a:schemeClr val="dk2"/>
              </a:buClr>
              <a:defRPr>
                <a:solidFill>
                  <a:schemeClr val="dk2"/>
                </a:solidFill>
              </a:defRPr>
            </a:lvl3pPr>
            <a:lvl4pPr lvl="3">
              <a:lnSpc>
                <a:spcPct val="115000"/>
              </a:lnSpc>
              <a:spcBef>
                <a:spcPts val="0"/>
              </a:spcBef>
              <a:spcAft>
                <a:spcPts val="1600"/>
              </a:spcAft>
              <a:buClr>
                <a:schemeClr val="dk2"/>
              </a:buClr>
              <a:defRPr>
                <a:solidFill>
                  <a:schemeClr val="dk2"/>
                </a:solidFill>
              </a:defRPr>
            </a:lvl4pPr>
            <a:lvl5pPr lvl="4">
              <a:lnSpc>
                <a:spcPct val="115000"/>
              </a:lnSpc>
              <a:spcBef>
                <a:spcPts val="0"/>
              </a:spcBef>
              <a:spcAft>
                <a:spcPts val="1600"/>
              </a:spcAft>
              <a:buClr>
                <a:schemeClr val="dk2"/>
              </a:buClr>
              <a:defRPr>
                <a:solidFill>
                  <a:schemeClr val="dk2"/>
                </a:solidFill>
              </a:defRPr>
            </a:lvl5pPr>
            <a:lvl6pPr lvl="5">
              <a:lnSpc>
                <a:spcPct val="115000"/>
              </a:lnSpc>
              <a:spcBef>
                <a:spcPts val="0"/>
              </a:spcBef>
              <a:spcAft>
                <a:spcPts val="1600"/>
              </a:spcAft>
              <a:buClr>
                <a:schemeClr val="dk2"/>
              </a:buClr>
              <a:defRPr>
                <a:solidFill>
                  <a:schemeClr val="dk2"/>
                </a:solidFill>
              </a:defRPr>
            </a:lvl6pPr>
            <a:lvl7pPr lvl="6">
              <a:lnSpc>
                <a:spcPct val="115000"/>
              </a:lnSpc>
              <a:spcBef>
                <a:spcPts val="0"/>
              </a:spcBef>
              <a:spcAft>
                <a:spcPts val="1600"/>
              </a:spcAft>
              <a:buClr>
                <a:schemeClr val="dk2"/>
              </a:buClr>
              <a:defRPr>
                <a:solidFill>
                  <a:schemeClr val="dk2"/>
                </a:solidFill>
              </a:defRPr>
            </a:lvl7pPr>
            <a:lvl8pPr lvl="7">
              <a:lnSpc>
                <a:spcPct val="115000"/>
              </a:lnSpc>
              <a:spcBef>
                <a:spcPts val="0"/>
              </a:spcBef>
              <a:spcAft>
                <a:spcPts val="1600"/>
              </a:spcAft>
              <a:buClr>
                <a:schemeClr val="dk2"/>
              </a:buClr>
              <a:defRPr>
                <a:solidFill>
                  <a:schemeClr val="dk2"/>
                </a:solidFill>
              </a:defRPr>
            </a:lvl8pPr>
            <a:lvl9pPr lvl="8">
              <a:lnSpc>
                <a:spcPct val="115000"/>
              </a:lnSpc>
              <a:spcBef>
                <a:spcPts val="0"/>
              </a:spcBef>
              <a:spcAft>
                <a:spcPts val="1600"/>
              </a:spcAft>
              <a:buClr>
                <a:schemeClr val="dk2"/>
              </a:buClr>
              <a:defRPr>
                <a:solidFill>
                  <a:schemeClr val="dk2"/>
                </a:solidFill>
              </a:defRPr>
            </a:lvl9pPr>
          </a:lstStyle>
          <a:p>
            <a:endParaRPr/>
          </a:p>
        </p:txBody>
      </p:sp>
      <p:sp>
        <p:nvSpPr>
          <p:cNvPr id="8" name="Shape 8"/>
          <p:cNvSpPr txBox="1">
            <a:spLocks noGrp="1"/>
          </p:cNvSpPr>
          <p:nvPr>
            <p:ph type="sldNum" idx="12"/>
          </p:nvPr>
        </p:nvSpPr>
        <p:spPr>
          <a:xfrm>
            <a:off x="8472457" y="6217622"/>
            <a:ext cx="548700" cy="524700"/>
          </a:xfrm>
          <a:prstGeom prst="rect">
            <a:avLst/>
          </a:prstGeom>
          <a:noFill/>
          <a:ln>
            <a:noFill/>
          </a:ln>
        </p:spPr>
        <p:txBody>
          <a:bodyPr lIns="91410" tIns="91410" rIns="91410" bIns="91410" anchor="ctr" anchorCtr="0">
            <a:noAutofit/>
          </a:bodyPr>
          <a:lstStyle/>
          <a:p>
            <a:pPr algn="r"/>
            <a:fld id="{00000000-1234-1234-1234-123412341234}" type="slidenum">
              <a:rPr lang="en" sz="1000" kern="0" smtClean="0">
                <a:solidFill>
                  <a:srgbClr val="595959"/>
                </a:solidFill>
                <a:cs typeface="Arial"/>
                <a:sym typeface="Arial"/>
              </a:rPr>
              <a:pPr algn="r"/>
              <a:t>‹#›</a:t>
            </a:fld>
            <a:endParaRPr lang="en" sz="1000" kern="0">
              <a:solidFill>
                <a:srgbClr val="595959"/>
              </a:solidFill>
              <a:cs typeface="Arial"/>
              <a:sym typeface="Arial"/>
            </a:endParaRPr>
          </a:p>
        </p:txBody>
      </p:sp>
    </p:spTree>
    <p:extLst>
      <p:ext uri="{BB962C8B-B14F-4D97-AF65-F5344CB8AC3E}">
        <p14:creationId xmlns:p14="http://schemas.microsoft.com/office/powerpoint/2010/main" val="659363417"/>
      </p:ext>
    </p:extLst>
  </p:cSld>
  <p:clrMap bg1="lt1" tx1="dk1" bg2="dk2" tx2="lt2" accent1="accent1" accent2="accent2" accent3="accent3" accent4="accent4" accent5="accent5" accent6="accent6" hlink="hlink" folHlink="folHlink"/>
  <p:sldLayoutIdLst>
    <p:sldLayoutId id="2147483792" r:id="rId1"/>
    <p:sldLayoutId id="2147483793" r:id="rId2"/>
    <p:sldLayoutId id="2147483794" r:id="rId3"/>
    <p:sldLayoutId id="2147483795" r:id="rId4"/>
    <p:sldLayoutId id="2147483796" r:id="rId5"/>
    <p:sldLayoutId id="2147483797" r:id="rId6"/>
    <p:sldLayoutId id="2147483798" r:id="rId7"/>
    <p:sldLayoutId id="2147483799" r:id="rId8"/>
    <p:sldLayoutId id="2147483800" r:id="rId9"/>
  </p:sldLayoutIdLst>
  <p:timing>
    <p:tnLst>
      <p:par>
        <p:cTn id="1" dur="indefinite" restart="never" nodeType="tmRoot"/>
      </p:par>
    </p:tnLst>
  </p:timing>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35.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8" Type="http://schemas.openxmlformats.org/officeDocument/2006/relationships/image" Target="../media/image27.wmf"/><Relationship Id="rId3" Type="http://schemas.openxmlformats.org/officeDocument/2006/relationships/image" Target="../media/image22.jpeg"/><Relationship Id="rId7" Type="http://schemas.openxmlformats.org/officeDocument/2006/relationships/image" Target="../media/image26.jpeg"/><Relationship Id="rId2" Type="http://schemas.openxmlformats.org/officeDocument/2006/relationships/notesSlide" Target="../notesSlides/notesSlide10.xml"/><Relationship Id="rId1" Type="http://schemas.openxmlformats.org/officeDocument/2006/relationships/slideLayout" Target="../slideLayouts/slideLayout10.xml"/><Relationship Id="rId6" Type="http://schemas.openxmlformats.org/officeDocument/2006/relationships/image" Target="../media/image25.jpeg"/><Relationship Id="rId5" Type="http://schemas.openxmlformats.org/officeDocument/2006/relationships/image" Target="../media/image24.jpeg"/><Relationship Id="rId4" Type="http://schemas.openxmlformats.org/officeDocument/2006/relationships/image" Target="../media/image23.jpeg"/></Relationships>
</file>

<file path=ppt/slides/_rels/slide11.xml.rels><?xml version="1.0" encoding="UTF-8" standalone="yes"?>
<Relationships xmlns="http://schemas.openxmlformats.org/package/2006/relationships"><Relationship Id="rId3" Type="http://schemas.openxmlformats.org/officeDocument/2006/relationships/image" Target="../media/image8.jpg"/><Relationship Id="rId7" Type="http://schemas.openxmlformats.org/officeDocument/2006/relationships/image" Target="../media/image30.jpeg"/><Relationship Id="rId2" Type="http://schemas.openxmlformats.org/officeDocument/2006/relationships/notesSlide" Target="../notesSlides/notesSlide11.xml"/><Relationship Id="rId1" Type="http://schemas.openxmlformats.org/officeDocument/2006/relationships/slideLayout" Target="../slideLayouts/slideLayout46.xml"/><Relationship Id="rId6" Type="http://schemas.openxmlformats.org/officeDocument/2006/relationships/image" Target="../media/image29.jpeg"/><Relationship Id="rId5" Type="http://schemas.openxmlformats.org/officeDocument/2006/relationships/image" Target="../media/image28.jpeg"/><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2.xml"/><Relationship Id="rId1" Type="http://schemas.openxmlformats.org/officeDocument/2006/relationships/slideLayout" Target="../slideLayouts/slideLayout46.xml"/><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3.xml"/><Relationship Id="rId1" Type="http://schemas.openxmlformats.org/officeDocument/2006/relationships/slideLayout" Target="../slideLayouts/slideLayout46.xml"/><Relationship Id="rId6" Type="http://schemas.openxmlformats.org/officeDocument/2006/relationships/image" Target="../media/image31.png"/><Relationship Id="rId5" Type="http://schemas.openxmlformats.org/officeDocument/2006/relationships/image" Target="../media/image6.png"/><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14.xml"/><Relationship Id="rId1" Type="http://schemas.openxmlformats.org/officeDocument/2006/relationships/slideLayout" Target="../slideLayouts/slideLayout23.xml"/><Relationship Id="rId4" Type="http://schemas.openxmlformats.org/officeDocument/2006/relationships/image" Target="../media/image33.png"/></Relationships>
</file>

<file path=ppt/slides/_rels/slide1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5.xml"/><Relationship Id="rId1" Type="http://schemas.openxmlformats.org/officeDocument/2006/relationships/slideLayout" Target="../slideLayouts/slideLayout46.xml"/><Relationship Id="rId5" Type="http://schemas.openxmlformats.org/officeDocument/2006/relationships/image" Target="../media/image34.gif"/><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6.xml"/><Relationship Id="rId1" Type="http://schemas.openxmlformats.org/officeDocument/2006/relationships/slideLayout" Target="../slideLayouts/slideLayout54.xml"/><Relationship Id="rId6" Type="http://schemas.openxmlformats.org/officeDocument/2006/relationships/image" Target="../media/image38.jpeg"/><Relationship Id="rId5" Type="http://schemas.openxmlformats.org/officeDocument/2006/relationships/image" Target="../media/image37.png"/><Relationship Id="rId4" Type="http://schemas.openxmlformats.org/officeDocument/2006/relationships/image" Target="../media/image36.jpeg"/></Relationships>
</file>

<file path=ppt/slides/_rels/slide1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7.xml"/><Relationship Id="rId1" Type="http://schemas.openxmlformats.org/officeDocument/2006/relationships/slideLayout" Target="../slideLayouts/slideLayout46.xml"/><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8.xml"/><Relationship Id="rId1" Type="http://schemas.openxmlformats.org/officeDocument/2006/relationships/slideLayout" Target="../slideLayouts/slideLayout46.xml"/><Relationship Id="rId6" Type="http://schemas.openxmlformats.org/officeDocument/2006/relationships/image" Target="../media/image40.emf"/><Relationship Id="rId5" Type="http://schemas.openxmlformats.org/officeDocument/2006/relationships/image" Target="../media/image39.emf"/><Relationship Id="rId4" Type="http://schemas.openxmlformats.org/officeDocument/2006/relationships/image" Target="../media/image7.png"/></Relationships>
</file>

<file path=ppt/slides/_rels/slide19.xml.rels><?xml version="1.0" encoding="UTF-8" standalone="yes"?>
<Relationships xmlns="http://schemas.openxmlformats.org/package/2006/relationships"><Relationship Id="rId8" Type="http://schemas.openxmlformats.org/officeDocument/2006/relationships/image" Target="../media/image46.jpeg"/><Relationship Id="rId13" Type="http://schemas.openxmlformats.org/officeDocument/2006/relationships/image" Target="../media/image51.png"/><Relationship Id="rId3" Type="http://schemas.openxmlformats.org/officeDocument/2006/relationships/image" Target="../media/image41.jpeg"/><Relationship Id="rId7" Type="http://schemas.openxmlformats.org/officeDocument/2006/relationships/image" Target="../media/image45.jpeg"/><Relationship Id="rId12" Type="http://schemas.openxmlformats.org/officeDocument/2006/relationships/image" Target="../media/image50.png"/><Relationship Id="rId2" Type="http://schemas.openxmlformats.org/officeDocument/2006/relationships/notesSlide" Target="../notesSlides/notesSlide19.xml"/><Relationship Id="rId1" Type="http://schemas.openxmlformats.org/officeDocument/2006/relationships/slideLayout" Target="../slideLayouts/slideLayout14.xml"/><Relationship Id="rId6" Type="http://schemas.openxmlformats.org/officeDocument/2006/relationships/image" Target="../media/image44.jpeg"/><Relationship Id="rId11" Type="http://schemas.openxmlformats.org/officeDocument/2006/relationships/image" Target="../media/image49.jpeg"/><Relationship Id="rId5" Type="http://schemas.openxmlformats.org/officeDocument/2006/relationships/image" Target="../media/image43.jpeg"/><Relationship Id="rId10" Type="http://schemas.openxmlformats.org/officeDocument/2006/relationships/image" Target="../media/image48.jpeg"/><Relationship Id="rId4" Type="http://schemas.openxmlformats.org/officeDocument/2006/relationships/image" Target="../media/image42.jpeg"/><Relationship Id="rId9" Type="http://schemas.openxmlformats.org/officeDocument/2006/relationships/image" Target="../media/image47.jpe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43.xml"/><Relationship Id="rId1" Type="http://schemas.openxmlformats.org/officeDocument/2006/relationships/themeOverride" Target="../theme/themeOverride1.xml"/><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20.xml"/><Relationship Id="rId1" Type="http://schemas.openxmlformats.org/officeDocument/2006/relationships/slideLayout" Target="../slideLayouts/slideLayout46.xml"/><Relationship Id="rId5" Type="http://schemas.openxmlformats.org/officeDocument/2006/relationships/chart" Target="../charts/chart1.xml"/><Relationship Id="rId4" Type="http://schemas.openxmlformats.org/officeDocument/2006/relationships/image" Target="../media/image7.png"/></Relationships>
</file>

<file path=ppt/slides/_rels/slide2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21.xml"/><Relationship Id="rId1" Type="http://schemas.openxmlformats.org/officeDocument/2006/relationships/slideLayout" Target="../slideLayouts/slideLayout5.xml"/><Relationship Id="rId4" Type="http://schemas.openxmlformats.org/officeDocument/2006/relationships/image" Target="../media/image54.jpeg"/></Relationships>
</file>

<file path=ppt/slides/_rels/slide23.xml.rels><?xml version="1.0" encoding="UTF-8" standalone="yes"?>
<Relationships xmlns="http://schemas.openxmlformats.org/package/2006/relationships"><Relationship Id="rId3" Type="http://schemas.openxmlformats.org/officeDocument/2006/relationships/image" Target="../media/image55.gif"/><Relationship Id="rId2" Type="http://schemas.openxmlformats.org/officeDocument/2006/relationships/notesSlide" Target="../notesSlides/notesSlide22.xml"/><Relationship Id="rId1" Type="http://schemas.openxmlformats.org/officeDocument/2006/relationships/slideLayout" Target="../slideLayouts/slideLayout25.xml"/></Relationships>
</file>

<file path=ppt/slides/_rels/slide24.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23.xml"/><Relationship Id="rId1" Type="http://schemas.openxmlformats.org/officeDocument/2006/relationships/slideLayout" Target="../slideLayouts/slideLayout6.xml"/><Relationship Id="rId4" Type="http://schemas.openxmlformats.org/officeDocument/2006/relationships/image" Target="../media/image54.jpeg"/></Relationships>
</file>

<file path=ppt/slides/_rels/slide25.xml.rels><?xml version="1.0" encoding="UTF-8" standalone="yes"?>
<Relationships xmlns="http://schemas.openxmlformats.org/package/2006/relationships"><Relationship Id="rId3" Type="http://schemas.openxmlformats.org/officeDocument/2006/relationships/image" Target="../media/image58.png"/><Relationship Id="rId7" Type="http://schemas.openxmlformats.org/officeDocument/2006/relationships/image" Target="../media/image6.png"/><Relationship Id="rId2" Type="http://schemas.openxmlformats.org/officeDocument/2006/relationships/image" Target="../media/image57.png"/><Relationship Id="rId1" Type="http://schemas.openxmlformats.org/officeDocument/2006/relationships/slideLayout" Target="../slideLayouts/slideLayout8.xml"/><Relationship Id="rId6" Type="http://schemas.openxmlformats.org/officeDocument/2006/relationships/hyperlink" Target="http://www.sustainablerice.org/" TargetMode="External"/><Relationship Id="rId5" Type="http://schemas.openxmlformats.org/officeDocument/2006/relationships/hyperlink" Target="http://www.unep.org/roap" TargetMode="External"/><Relationship Id="rId4" Type="http://schemas.openxmlformats.org/officeDocument/2006/relationships/image" Target="../media/image59.png"/></Relationships>
</file>

<file path=ppt/slides/_rels/slide26.xml.rels><?xml version="1.0" encoding="UTF-8" standalone="yes"?>
<Relationships xmlns="http://schemas.openxmlformats.org/package/2006/relationships"><Relationship Id="rId8" Type="http://schemas.openxmlformats.org/officeDocument/2006/relationships/image" Target="../media/image64.jpeg"/><Relationship Id="rId3" Type="http://schemas.openxmlformats.org/officeDocument/2006/relationships/image" Target="../media/image60.png"/><Relationship Id="rId7" Type="http://schemas.openxmlformats.org/officeDocument/2006/relationships/image" Target="../media/image63.jpeg"/><Relationship Id="rId2" Type="http://schemas.openxmlformats.org/officeDocument/2006/relationships/notesSlide" Target="../notesSlides/notesSlide24.xml"/><Relationship Id="rId1" Type="http://schemas.openxmlformats.org/officeDocument/2006/relationships/slideLayout" Target="../slideLayouts/slideLayout55.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3.xml"/><Relationship Id="rId1" Type="http://schemas.openxmlformats.org/officeDocument/2006/relationships/slideLayout" Target="../slideLayouts/slideLayout46.xml"/><Relationship Id="rId6" Type="http://schemas.openxmlformats.org/officeDocument/2006/relationships/image" Target="../media/image10.jpg"/><Relationship Id="rId5" Type="http://schemas.openxmlformats.org/officeDocument/2006/relationships/image" Target="../media/image9.jp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4.xml"/><Relationship Id="rId1" Type="http://schemas.openxmlformats.org/officeDocument/2006/relationships/slideLayout" Target="../slideLayouts/slideLayout46.xml"/><Relationship Id="rId5" Type="http://schemas.openxmlformats.org/officeDocument/2006/relationships/image" Target="../media/image11.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5.xml"/><Relationship Id="rId1" Type="http://schemas.openxmlformats.org/officeDocument/2006/relationships/slideLayout" Target="../slideLayouts/slideLayout46.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8.jpg"/><Relationship Id="rId7"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46.xml"/><Relationship Id="rId6" Type="http://schemas.openxmlformats.org/officeDocument/2006/relationships/image" Target="../media/image13.jpeg"/><Relationship Id="rId5" Type="http://schemas.openxmlformats.org/officeDocument/2006/relationships/image" Target="../media/image12.jpe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7.xml"/><Relationship Id="rId1" Type="http://schemas.openxmlformats.org/officeDocument/2006/relationships/slideLayout" Target="../slideLayouts/slideLayout46.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8.jpg"/><Relationship Id="rId7" Type="http://schemas.openxmlformats.org/officeDocument/2006/relationships/image" Target="../media/image19.jpeg"/><Relationship Id="rId2" Type="http://schemas.openxmlformats.org/officeDocument/2006/relationships/notesSlide" Target="../notesSlides/notesSlide8.xml"/><Relationship Id="rId1" Type="http://schemas.openxmlformats.org/officeDocument/2006/relationships/slideLayout" Target="../slideLayouts/slideLayout46.xml"/><Relationship Id="rId6" Type="http://schemas.openxmlformats.org/officeDocument/2006/relationships/image" Target="../media/image18.jpeg"/><Relationship Id="rId5" Type="http://schemas.openxmlformats.org/officeDocument/2006/relationships/image" Target="../media/image17.jpe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9.xml"/><Relationship Id="rId1" Type="http://schemas.openxmlformats.org/officeDocument/2006/relationships/slideLayout" Target="../slideLayouts/slideLayout46.xml"/><Relationship Id="rId6" Type="http://schemas.openxmlformats.org/officeDocument/2006/relationships/image" Target="../media/image21.jpeg"/><Relationship Id="rId5" Type="http://schemas.openxmlformats.org/officeDocument/2006/relationships/image" Target="../media/image20.jpe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3"/>
        <p:cNvGrpSpPr/>
        <p:nvPr/>
      </p:nvGrpSpPr>
      <p:grpSpPr>
        <a:xfrm>
          <a:off x="0" y="0"/>
          <a:ext cx="0" cy="0"/>
          <a:chOff x="0" y="0"/>
          <a:chExt cx="0" cy="0"/>
        </a:xfrm>
      </p:grpSpPr>
      <p:pic>
        <p:nvPicPr>
          <p:cNvPr id="56" name="Shape 56"/>
          <p:cNvPicPr preferRelativeResize="0"/>
          <p:nvPr/>
        </p:nvPicPr>
        <p:blipFill>
          <a:blip r:embed="rId4">
            <a:alphaModFix/>
          </a:blip>
          <a:stretch>
            <a:fillRect/>
          </a:stretch>
        </p:blipFill>
        <p:spPr>
          <a:xfrm>
            <a:off x="7919010" y="345378"/>
            <a:ext cx="893464" cy="1046399"/>
          </a:xfrm>
          <a:prstGeom prst="rect">
            <a:avLst/>
          </a:prstGeom>
          <a:noFill/>
          <a:ln>
            <a:noFill/>
          </a:ln>
        </p:spPr>
      </p:pic>
      <p:sp>
        <p:nvSpPr>
          <p:cNvPr id="6" name="TextBox 5"/>
          <p:cNvSpPr txBox="1"/>
          <p:nvPr/>
        </p:nvSpPr>
        <p:spPr>
          <a:xfrm>
            <a:off x="2555756" y="2286000"/>
            <a:ext cx="6256718" cy="954107"/>
          </a:xfrm>
          <a:prstGeom prst="rect">
            <a:avLst/>
          </a:prstGeom>
          <a:noFill/>
        </p:spPr>
        <p:txBody>
          <a:bodyPr wrap="square" rtlCol="0">
            <a:spAutoFit/>
          </a:bodyPr>
          <a:lstStyle/>
          <a:p>
            <a:pPr lvl="0"/>
            <a:r>
              <a:rPr lang="en-US" sz="2800" b="1" i="1" dirty="0">
                <a:solidFill>
                  <a:schemeClr val="bg1"/>
                </a:solidFill>
              </a:rPr>
              <a:t>Transforming rice value chains:</a:t>
            </a:r>
          </a:p>
          <a:p>
            <a:pPr lvl="0"/>
            <a:r>
              <a:rPr lang="en-US" sz="2800" b="1" i="1" dirty="0">
                <a:solidFill>
                  <a:schemeClr val="bg1"/>
                </a:solidFill>
              </a:rPr>
              <a:t>The Sustainable Rice </a:t>
            </a:r>
            <a:r>
              <a:rPr lang="en-US" sz="2800" b="1" i="1" dirty="0" smtClean="0">
                <a:solidFill>
                  <a:schemeClr val="bg1"/>
                </a:solidFill>
              </a:rPr>
              <a:t>Platform</a:t>
            </a:r>
            <a:endParaRPr lang="en-US" sz="2800" b="1" i="1" dirty="0">
              <a:solidFill>
                <a:schemeClr val="bg1"/>
              </a:solidFill>
            </a:endParaRPr>
          </a:p>
        </p:txBody>
      </p:sp>
      <p:sp>
        <p:nvSpPr>
          <p:cNvPr id="7" name="TextBox 6"/>
          <p:cNvSpPr txBox="1"/>
          <p:nvPr/>
        </p:nvSpPr>
        <p:spPr>
          <a:xfrm>
            <a:off x="2642926" y="4628221"/>
            <a:ext cx="5276084" cy="1200329"/>
          </a:xfrm>
          <a:prstGeom prst="rect">
            <a:avLst/>
          </a:prstGeom>
          <a:noFill/>
        </p:spPr>
        <p:txBody>
          <a:bodyPr wrap="square" rtlCol="0">
            <a:spAutoFit/>
          </a:bodyPr>
          <a:lstStyle/>
          <a:p>
            <a:pPr lvl="0"/>
            <a:r>
              <a:rPr lang="en-US" b="1" dirty="0" smtClean="0">
                <a:solidFill>
                  <a:srgbClr val="FFFF00"/>
                </a:solidFill>
              </a:rPr>
              <a:t>Dr</a:t>
            </a:r>
            <a:r>
              <a:rPr lang="en-US" b="1" dirty="0">
                <a:solidFill>
                  <a:srgbClr val="FFFF00"/>
                </a:solidFill>
              </a:rPr>
              <a:t>. </a:t>
            </a:r>
            <a:r>
              <a:rPr lang="en-US" b="1" dirty="0" err="1">
                <a:solidFill>
                  <a:srgbClr val="FFFF00"/>
                </a:solidFill>
              </a:rPr>
              <a:t>Wyn</a:t>
            </a:r>
            <a:r>
              <a:rPr lang="en-US" b="1" dirty="0">
                <a:solidFill>
                  <a:srgbClr val="FFFF00"/>
                </a:solidFill>
              </a:rPr>
              <a:t>  Ellis</a:t>
            </a:r>
          </a:p>
          <a:p>
            <a:pPr lvl="0"/>
            <a:r>
              <a:rPr lang="en-US" b="1" dirty="0">
                <a:solidFill>
                  <a:srgbClr val="FFFF00"/>
                </a:solidFill>
              </a:rPr>
              <a:t>Coordinator, Sustainable Rice Platform</a:t>
            </a:r>
          </a:p>
          <a:p>
            <a:pPr lvl="0"/>
            <a:r>
              <a:rPr lang="en-US" b="1" dirty="0">
                <a:solidFill>
                  <a:srgbClr val="FFFF00"/>
                </a:solidFill>
              </a:rPr>
              <a:t>UN Environment Asia Pacific</a:t>
            </a:r>
          </a:p>
          <a:p>
            <a:r>
              <a:rPr lang="en-US" b="1" kern="0" dirty="0" smtClean="0">
                <a:solidFill>
                  <a:srgbClr val="EEFF41"/>
                </a:solidFill>
                <a:latin typeface="Candara" panose="020E0502030303020204" pitchFamily="34" charset="0"/>
                <a:cs typeface="Arial"/>
                <a:sym typeface="Arial"/>
              </a:rPr>
              <a:t> </a:t>
            </a:r>
            <a:endParaRPr lang="en-US" b="1" kern="0" dirty="0">
              <a:solidFill>
                <a:srgbClr val="EEFF41"/>
              </a:solidFill>
              <a:latin typeface="Candara" panose="020E0502030303020204" pitchFamily="34" charset="0"/>
              <a:cs typeface="Arial"/>
              <a:sym typeface="Arial"/>
            </a:endParaRPr>
          </a:p>
        </p:txBody>
      </p:sp>
      <p:pic>
        <p:nvPicPr>
          <p:cNvPr id="1026"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718676" y="5638800"/>
            <a:ext cx="5124584" cy="1070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98072" y="76200"/>
            <a:ext cx="2665550" cy="144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3087323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Title 1"/>
          <p:cNvSpPr>
            <a:spLocks noGrp="1"/>
          </p:cNvSpPr>
          <p:nvPr>
            <p:ph type="title"/>
          </p:nvPr>
        </p:nvSpPr>
        <p:spPr>
          <a:xfrm>
            <a:off x="533400" y="28575"/>
            <a:ext cx="8229600" cy="1143000"/>
          </a:xfrm>
        </p:spPr>
        <p:txBody>
          <a:bodyPr/>
          <a:lstStyle/>
          <a:p>
            <a:r>
              <a:rPr lang="en-GB" smtClean="0"/>
              <a:t>Pressure on Labour</a:t>
            </a:r>
          </a:p>
        </p:txBody>
      </p:sp>
      <p:sp>
        <p:nvSpPr>
          <p:cNvPr id="17410" name="Content Placeholder 2"/>
          <p:cNvSpPr>
            <a:spLocks noGrp="1"/>
          </p:cNvSpPr>
          <p:nvPr>
            <p:ph idx="1"/>
          </p:nvPr>
        </p:nvSpPr>
        <p:spPr/>
        <p:txBody>
          <a:bodyPr/>
          <a:lstStyle/>
          <a:p>
            <a:endParaRPr lang="en-GB" smtClean="0"/>
          </a:p>
        </p:txBody>
      </p:sp>
      <p:pic>
        <p:nvPicPr>
          <p:cNvPr id="17411" name="Picture 4" descr="18922-analysis-bears-bet-time-is-running-out-for-china-to-change"/>
          <p:cNvPicPr>
            <a:picLocks noChangeAspect="1" noChangeArrowheads="1"/>
          </p:cNvPicPr>
          <p:nvPr/>
        </p:nvPicPr>
        <p:blipFill>
          <a:blip r:embed="rId3"/>
          <a:srcRect/>
          <a:stretch>
            <a:fillRect/>
          </a:stretch>
        </p:blipFill>
        <p:spPr bwMode="auto">
          <a:xfrm>
            <a:off x="1219200" y="1066800"/>
            <a:ext cx="3124200" cy="2133600"/>
          </a:xfrm>
          <a:prstGeom prst="rect">
            <a:avLst/>
          </a:prstGeom>
          <a:noFill/>
          <a:ln w="9525">
            <a:noFill/>
            <a:miter lim="800000"/>
            <a:headEnd/>
            <a:tailEnd/>
          </a:ln>
        </p:spPr>
      </p:pic>
      <p:pic>
        <p:nvPicPr>
          <p:cNvPr id="17412" name="Picture 8" descr="adia-2007-12-14-DSC-1782-it-goods-pantip-plaza-top-down-view-interior-thailand-bangkok-cringel"/>
          <p:cNvPicPr>
            <a:picLocks noChangeAspect="1" noChangeArrowheads="1"/>
          </p:cNvPicPr>
          <p:nvPr/>
        </p:nvPicPr>
        <p:blipFill>
          <a:blip r:embed="rId4"/>
          <a:srcRect/>
          <a:stretch>
            <a:fillRect/>
          </a:stretch>
        </p:blipFill>
        <p:spPr bwMode="auto">
          <a:xfrm>
            <a:off x="4953000" y="914400"/>
            <a:ext cx="3733800" cy="2484438"/>
          </a:xfrm>
          <a:prstGeom prst="rect">
            <a:avLst/>
          </a:prstGeom>
          <a:noFill/>
          <a:ln w="9525">
            <a:noFill/>
            <a:miter lim="800000"/>
            <a:headEnd/>
            <a:tailEnd/>
          </a:ln>
        </p:spPr>
      </p:pic>
      <p:pic>
        <p:nvPicPr>
          <p:cNvPr id="17413" name="Picture 9" descr="IMG_0577"/>
          <p:cNvPicPr>
            <a:picLocks noChangeAspect="1" noChangeArrowheads="1"/>
          </p:cNvPicPr>
          <p:nvPr/>
        </p:nvPicPr>
        <p:blipFill>
          <a:blip r:embed="rId5"/>
          <a:srcRect/>
          <a:stretch>
            <a:fillRect/>
          </a:stretch>
        </p:blipFill>
        <p:spPr bwMode="auto">
          <a:xfrm>
            <a:off x="6629400" y="3657600"/>
            <a:ext cx="2228850" cy="2971800"/>
          </a:xfrm>
          <a:prstGeom prst="rect">
            <a:avLst/>
          </a:prstGeom>
          <a:noFill/>
          <a:ln w="9525">
            <a:noFill/>
            <a:miter lim="800000"/>
            <a:headEnd/>
            <a:tailEnd/>
          </a:ln>
        </p:spPr>
      </p:pic>
      <p:sp>
        <p:nvSpPr>
          <p:cNvPr id="17414" name="Line 11"/>
          <p:cNvSpPr>
            <a:spLocks noChangeShapeType="1"/>
          </p:cNvSpPr>
          <p:nvPr/>
        </p:nvSpPr>
        <p:spPr bwMode="auto">
          <a:xfrm flipH="1" flipV="1">
            <a:off x="6400800" y="3200400"/>
            <a:ext cx="1066800" cy="1447800"/>
          </a:xfrm>
          <a:prstGeom prst="line">
            <a:avLst/>
          </a:prstGeom>
          <a:noFill/>
          <a:ln w="50800">
            <a:solidFill>
              <a:srgbClr val="FF0000"/>
            </a:solidFill>
            <a:round/>
            <a:headEnd/>
            <a:tailEnd type="stealth" w="lg" len="lg"/>
          </a:ln>
        </p:spPr>
        <p:txBody>
          <a:bodyPr/>
          <a:lstStyle/>
          <a:p>
            <a:endParaRPr lang="en-US"/>
          </a:p>
        </p:txBody>
      </p:sp>
      <p:pic>
        <p:nvPicPr>
          <p:cNvPr id="17415" name="Picture 13" descr="36_days_se_asia_62"/>
          <p:cNvPicPr>
            <a:picLocks noChangeAspect="1" noChangeArrowheads="1"/>
          </p:cNvPicPr>
          <p:nvPr/>
        </p:nvPicPr>
        <p:blipFill>
          <a:blip r:embed="rId6"/>
          <a:srcRect/>
          <a:stretch>
            <a:fillRect/>
          </a:stretch>
        </p:blipFill>
        <p:spPr bwMode="auto">
          <a:xfrm>
            <a:off x="1752600" y="3581400"/>
            <a:ext cx="3933825" cy="3016250"/>
          </a:xfrm>
          <a:prstGeom prst="rect">
            <a:avLst/>
          </a:prstGeom>
          <a:noFill/>
          <a:ln w="9525">
            <a:noFill/>
            <a:miter lim="800000"/>
            <a:headEnd/>
            <a:tailEnd/>
          </a:ln>
        </p:spPr>
      </p:pic>
      <p:sp>
        <p:nvSpPr>
          <p:cNvPr id="17416" name="Line 14"/>
          <p:cNvSpPr>
            <a:spLocks noChangeShapeType="1"/>
          </p:cNvSpPr>
          <p:nvPr/>
        </p:nvSpPr>
        <p:spPr bwMode="auto">
          <a:xfrm flipH="1" flipV="1">
            <a:off x="3886200" y="2590800"/>
            <a:ext cx="2971800" cy="1981200"/>
          </a:xfrm>
          <a:prstGeom prst="line">
            <a:avLst/>
          </a:prstGeom>
          <a:noFill/>
          <a:ln w="50800">
            <a:solidFill>
              <a:srgbClr val="FF0000"/>
            </a:solidFill>
            <a:round/>
            <a:headEnd/>
            <a:tailEnd type="stealth" w="lg" len="lg"/>
          </a:ln>
        </p:spPr>
        <p:txBody>
          <a:bodyPr/>
          <a:lstStyle/>
          <a:p>
            <a:endParaRPr lang="en-US"/>
          </a:p>
        </p:txBody>
      </p:sp>
      <p:sp>
        <p:nvSpPr>
          <p:cNvPr id="17417" name="Line 15"/>
          <p:cNvSpPr>
            <a:spLocks noChangeShapeType="1"/>
          </p:cNvSpPr>
          <p:nvPr/>
        </p:nvSpPr>
        <p:spPr bwMode="auto">
          <a:xfrm flipH="1" flipV="1">
            <a:off x="4191000" y="4800600"/>
            <a:ext cx="2590800" cy="533400"/>
          </a:xfrm>
          <a:prstGeom prst="line">
            <a:avLst/>
          </a:prstGeom>
          <a:noFill/>
          <a:ln w="50800">
            <a:solidFill>
              <a:srgbClr val="FF0000"/>
            </a:solidFill>
            <a:round/>
            <a:headEnd/>
            <a:tailEnd type="stealth" w="lg" len="lg"/>
          </a:ln>
        </p:spPr>
        <p:txBody>
          <a:bodyPr/>
          <a:lstStyle/>
          <a:p>
            <a:endParaRPr lang="en-US"/>
          </a:p>
        </p:txBody>
      </p:sp>
      <p:pic>
        <p:nvPicPr>
          <p:cNvPr id="17418" name="Picture 2" descr="lowland1"/>
          <p:cNvPicPr>
            <a:picLocks noChangeAspect="1" noChangeArrowheads="1"/>
          </p:cNvPicPr>
          <p:nvPr/>
        </p:nvPicPr>
        <p:blipFill>
          <a:blip r:embed="rId7"/>
          <a:srcRect/>
          <a:stretch>
            <a:fillRect/>
          </a:stretch>
        </p:blipFill>
        <p:spPr bwMode="auto">
          <a:xfrm>
            <a:off x="0" y="0"/>
            <a:ext cx="9144000" cy="6858000"/>
          </a:xfrm>
          <a:prstGeom prst="rect">
            <a:avLst/>
          </a:prstGeom>
          <a:noFill/>
          <a:ln w="9525">
            <a:noFill/>
            <a:miter lim="800000"/>
            <a:headEnd/>
            <a:tailEnd/>
          </a:ln>
        </p:spPr>
      </p:pic>
      <p:pic>
        <p:nvPicPr>
          <p:cNvPr id="17419" name="Picture 2" descr="lowland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w="9525">
            <a:noFill/>
            <a:miter lim="800000"/>
            <a:headEnd/>
            <a:tailEnd/>
          </a:ln>
        </p:spPr>
      </p:pic>
      <p:grpSp>
        <p:nvGrpSpPr>
          <p:cNvPr id="13" name="Group 4"/>
          <p:cNvGrpSpPr>
            <a:grpSpLocks/>
          </p:cNvGrpSpPr>
          <p:nvPr/>
        </p:nvGrpSpPr>
        <p:grpSpPr bwMode="auto">
          <a:xfrm>
            <a:off x="76206" y="1600201"/>
            <a:ext cx="8894763" cy="5078413"/>
            <a:chOff x="48" y="1008"/>
            <a:chExt cx="5603" cy="3199"/>
          </a:xfrm>
        </p:grpSpPr>
        <p:pic>
          <p:nvPicPr>
            <p:cNvPr id="17422" name="Picture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36" y="1008"/>
              <a:ext cx="2382" cy="2544"/>
            </a:xfrm>
            <a:prstGeom prst="rect">
              <a:avLst/>
            </a:prstGeom>
            <a:noFill/>
            <a:ln w="9525">
              <a:noFill/>
              <a:miter lim="800000"/>
              <a:headEnd/>
              <a:tailEnd/>
            </a:ln>
          </p:spPr>
        </p:pic>
        <p:sp>
          <p:nvSpPr>
            <p:cNvPr id="17423" name="Rectangle 6"/>
            <p:cNvSpPr>
              <a:spLocks noChangeArrowheads="1"/>
            </p:cNvSpPr>
            <p:nvPr/>
          </p:nvSpPr>
          <p:spPr bwMode="auto">
            <a:xfrm>
              <a:off x="48" y="3606"/>
              <a:ext cx="5603" cy="601"/>
            </a:xfrm>
            <a:prstGeom prst="rect">
              <a:avLst/>
            </a:prstGeom>
            <a:solidFill>
              <a:schemeClr val="accent1"/>
            </a:solidFill>
            <a:ln w="9525">
              <a:noFill/>
              <a:miter lim="800000"/>
              <a:headEnd/>
              <a:tailEnd/>
            </a:ln>
          </p:spPr>
          <p:txBody>
            <a:bodyPr wrap="square" anchor="ctr">
              <a:spAutoFit/>
            </a:bodyPr>
            <a:lstStyle/>
            <a:p>
              <a:r>
                <a:rPr lang="en-GB" sz="2800" b="1" dirty="0">
                  <a:solidFill>
                    <a:srgbClr val="FFFF00"/>
                  </a:solidFill>
                  <a:latin typeface="Calibri" pitchFamily="34" charset="0"/>
                  <a:ea typeface="SimSun" pitchFamily="2" charset="-122"/>
                </a:rPr>
                <a:t>Irrigated rice fields are the richest agro-ecosystems for </a:t>
              </a:r>
              <a:r>
                <a:rPr lang="en-GB" sz="2800" b="1" dirty="0" err="1">
                  <a:solidFill>
                    <a:srgbClr val="FFFF00"/>
                  </a:solidFill>
                  <a:latin typeface="Calibri" pitchFamily="34" charset="0"/>
                  <a:ea typeface="SimSun" pitchFamily="2" charset="-122"/>
                </a:rPr>
                <a:t>waterbirds</a:t>
              </a:r>
              <a:r>
                <a:rPr lang="en-US" sz="2800" b="1" dirty="0">
                  <a:solidFill>
                    <a:srgbClr val="FFFF00"/>
                  </a:solidFill>
                  <a:latin typeface="Calibri" pitchFamily="34" charset="0"/>
                  <a:ea typeface="SimSun" pitchFamily="2" charset="-122"/>
                </a:rPr>
                <a:t> (</a:t>
              </a:r>
              <a:r>
                <a:rPr lang="en-US" sz="2800" b="1" i="1" dirty="0">
                  <a:solidFill>
                    <a:srgbClr val="FFFF00"/>
                  </a:solidFill>
                  <a:latin typeface="Calibri" pitchFamily="34" charset="0"/>
                  <a:ea typeface="SimSun" pitchFamily="2" charset="-122"/>
                </a:rPr>
                <a:t>van der </a:t>
              </a:r>
              <a:r>
                <a:rPr lang="en-US" sz="2800" b="1" i="1" dirty="0" err="1">
                  <a:solidFill>
                    <a:srgbClr val="FFFF00"/>
                  </a:solidFill>
                  <a:latin typeface="Calibri" pitchFamily="34" charset="0"/>
                  <a:ea typeface="SimSun" pitchFamily="2" charset="-122"/>
                </a:rPr>
                <a:t>Weiden</a:t>
              </a:r>
              <a:r>
                <a:rPr lang="en-US" sz="2800" b="1" i="1" dirty="0">
                  <a:solidFill>
                    <a:srgbClr val="FFFF00"/>
                  </a:solidFill>
                  <a:latin typeface="Calibri" pitchFamily="34" charset="0"/>
                  <a:ea typeface="SimSun" pitchFamily="2" charset="-122"/>
                </a:rPr>
                <a:t> et al., 2010</a:t>
              </a:r>
              <a:r>
                <a:rPr lang="en-US" sz="2800" b="1" dirty="0">
                  <a:solidFill>
                    <a:srgbClr val="FFFF00"/>
                  </a:solidFill>
                  <a:latin typeface="Calibri" pitchFamily="34" charset="0"/>
                  <a:ea typeface="SimSun" pitchFamily="2" charset="-122"/>
                </a:rPr>
                <a:t>)</a:t>
              </a:r>
            </a:p>
          </p:txBody>
        </p:sp>
      </p:grpSp>
      <p:sp>
        <p:nvSpPr>
          <p:cNvPr id="17421" name="Rectangle 15"/>
          <p:cNvSpPr>
            <a:spLocks noChangeArrowheads="1"/>
          </p:cNvSpPr>
          <p:nvPr/>
        </p:nvSpPr>
        <p:spPr bwMode="auto">
          <a:xfrm>
            <a:off x="4517231" y="228600"/>
            <a:ext cx="4529138" cy="1077218"/>
          </a:xfrm>
          <a:prstGeom prst="rect">
            <a:avLst/>
          </a:prstGeom>
          <a:noFill/>
          <a:ln w="9525">
            <a:noFill/>
            <a:miter lim="800000"/>
            <a:headEnd/>
            <a:tailEnd/>
          </a:ln>
        </p:spPr>
        <p:txBody>
          <a:bodyPr wrap="square">
            <a:spAutoFit/>
          </a:bodyPr>
          <a:lstStyle/>
          <a:p>
            <a:r>
              <a:rPr lang="en-GB" sz="3200" b="1" dirty="0" smtClean="0">
                <a:solidFill>
                  <a:srgbClr val="FFFF00"/>
                </a:solidFill>
                <a:latin typeface="Calibri" pitchFamily="34" charset="0"/>
                <a:ea typeface="SimSun" pitchFamily="2" charset="-122"/>
              </a:rPr>
              <a:t>Rice </a:t>
            </a:r>
            <a:r>
              <a:rPr lang="en-GB" sz="3200" b="1" dirty="0">
                <a:solidFill>
                  <a:srgbClr val="FFFF00"/>
                </a:solidFill>
                <a:latin typeface="Calibri" pitchFamily="34" charset="0"/>
                <a:ea typeface="SimSun" pitchFamily="2" charset="-122"/>
              </a:rPr>
              <a:t>fields represent 15% of the world’s wetlands</a:t>
            </a:r>
            <a:endParaRPr lang="en-GB" sz="3200" dirty="0">
              <a:solidFill>
                <a:srgbClr val="FFFF00"/>
              </a:solidFill>
              <a:latin typeface="Calibri" pitchFamily="34" charset="0"/>
            </a:endParaRPr>
          </a:p>
        </p:txBody>
      </p:sp>
    </p:spTree>
    <p:extLst>
      <p:ext uri="{BB962C8B-B14F-4D97-AF65-F5344CB8AC3E}">
        <p14:creationId xmlns:p14="http://schemas.microsoft.com/office/powerpoint/2010/main" val="92045816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0"/>
        <p:cNvGrpSpPr/>
        <p:nvPr/>
      </p:nvGrpSpPr>
      <p:grpSpPr>
        <a:xfrm>
          <a:off x="0" y="0"/>
          <a:ext cx="0" cy="0"/>
          <a:chOff x="0" y="0"/>
          <a:chExt cx="0" cy="0"/>
        </a:xfrm>
      </p:grpSpPr>
      <p:sp>
        <p:nvSpPr>
          <p:cNvPr id="61" name="Shape 61"/>
          <p:cNvSpPr txBox="1">
            <a:spLocks noGrp="1"/>
          </p:cNvSpPr>
          <p:nvPr>
            <p:ph type="title"/>
          </p:nvPr>
        </p:nvSpPr>
        <p:spPr>
          <a:xfrm>
            <a:off x="530013" y="184467"/>
            <a:ext cx="7529927" cy="943253"/>
          </a:xfrm>
          <a:prstGeom prst="rect">
            <a:avLst/>
          </a:prstGeom>
        </p:spPr>
        <p:txBody>
          <a:bodyPr lIns="91410" tIns="91410" rIns="91410" bIns="91410" anchor="ctr" anchorCtr="0">
            <a:noAutofit/>
          </a:bodyPr>
          <a:lstStyle/>
          <a:p>
            <a:r>
              <a:rPr lang="en-US" sz="2400" b="1" dirty="0" smtClean="0">
                <a:solidFill>
                  <a:schemeClr val="accent5"/>
                </a:solidFill>
                <a:latin typeface="Candara" panose="020E0502030303020204" pitchFamily="34" charset="0"/>
              </a:rPr>
              <a:t>Proven </a:t>
            </a:r>
            <a:r>
              <a:rPr lang="en-US" sz="2400" b="1" dirty="0">
                <a:solidFill>
                  <a:schemeClr val="accent5"/>
                </a:solidFill>
                <a:latin typeface="Candara" panose="020E0502030303020204" pitchFamily="34" charset="0"/>
              </a:rPr>
              <a:t>climate-smart </a:t>
            </a:r>
            <a:r>
              <a:rPr lang="en-US" sz="2400" b="1" dirty="0" smtClean="0">
                <a:solidFill>
                  <a:schemeClr val="accent5"/>
                </a:solidFill>
                <a:latin typeface="Candara" panose="020E0502030303020204" pitchFamily="34" charset="0"/>
              </a:rPr>
              <a:t>technologies</a:t>
            </a:r>
            <a:endParaRPr sz="2400" b="1" dirty="0">
              <a:solidFill>
                <a:schemeClr val="accent5"/>
              </a:solidFill>
              <a:latin typeface="Candara" panose="020E0502030303020204" pitchFamily="34" charset="0"/>
            </a:endParaRPr>
          </a:p>
        </p:txBody>
      </p:sp>
      <p:sp>
        <p:nvSpPr>
          <p:cNvPr id="62" name="Shape 62"/>
          <p:cNvSpPr txBox="1">
            <a:spLocks noGrp="1"/>
          </p:cNvSpPr>
          <p:nvPr>
            <p:ph type="body" idx="1"/>
          </p:nvPr>
        </p:nvSpPr>
        <p:spPr>
          <a:xfrm>
            <a:off x="193870" y="1123968"/>
            <a:ext cx="8410622" cy="4311865"/>
          </a:xfrm>
          <a:prstGeom prst="rect">
            <a:avLst/>
          </a:prstGeom>
        </p:spPr>
        <p:txBody>
          <a:bodyPr lIns="91410" tIns="91410" rIns="91410" bIns="91410" anchor="t" anchorCtr="0">
            <a:noAutofit/>
          </a:bodyPr>
          <a:lstStyle/>
          <a:p>
            <a:pPr lvl="5">
              <a:lnSpc>
                <a:spcPct val="100000"/>
              </a:lnSpc>
              <a:spcAft>
                <a:spcPts val="0"/>
              </a:spcAft>
            </a:pPr>
            <a:endParaRPr lang="en-US" sz="1800" b="1" dirty="0">
              <a:solidFill>
                <a:srgbClr val="0070C0"/>
              </a:solidFill>
              <a:latin typeface="Candara" panose="020E0502030303020204" pitchFamily="34" charset="0"/>
            </a:endParaRPr>
          </a:p>
          <a:p>
            <a:endParaRPr lang="en-US" sz="2200" b="1" dirty="0">
              <a:solidFill>
                <a:schemeClr val="tx1"/>
              </a:solidFill>
              <a:latin typeface="Candara" panose="020E0502030303020204" pitchFamily="34" charset="0"/>
            </a:endParaRPr>
          </a:p>
        </p:txBody>
      </p:sp>
      <p:pic>
        <p:nvPicPr>
          <p:cNvPr id="63" name="Shape 63"/>
          <p:cNvPicPr preferRelativeResize="0"/>
          <p:nvPr/>
        </p:nvPicPr>
        <p:blipFill>
          <a:blip r:embed="rId4">
            <a:alphaModFix/>
          </a:blip>
          <a:stretch>
            <a:fillRect/>
          </a:stretch>
        </p:blipFill>
        <p:spPr>
          <a:xfrm>
            <a:off x="8198361" y="297925"/>
            <a:ext cx="756175" cy="900150"/>
          </a:xfrm>
          <a:prstGeom prst="rect">
            <a:avLst/>
          </a:prstGeom>
          <a:noFill/>
          <a:ln>
            <a:noFill/>
          </a:ln>
        </p:spPr>
      </p:pic>
      <p:sp>
        <p:nvSpPr>
          <p:cNvPr id="5" name="Rectangle 2"/>
          <p:cNvSpPr>
            <a:spLocks noChangeArrowheads="1"/>
          </p:cNvSpPr>
          <p:nvPr/>
        </p:nvSpPr>
        <p:spPr bwMode="auto">
          <a:xfrm>
            <a:off x="924495" y="1255225"/>
            <a:ext cx="7218822" cy="3077766"/>
          </a:xfrm>
          <a:prstGeom prst="rect">
            <a:avLst/>
          </a:prstGeom>
          <a:noFill/>
          <a:ln w="9525">
            <a:noFill/>
            <a:miter lim="800000"/>
            <a:headEnd/>
            <a:tailEnd/>
          </a:ln>
        </p:spPr>
        <p:txBody>
          <a:bodyPr wrap="square">
            <a:spAutoFit/>
          </a:bodyPr>
          <a:lstStyle/>
          <a:p>
            <a:pPr marL="342900" indent="-342900">
              <a:spcAft>
                <a:spcPts val="1200"/>
              </a:spcAft>
              <a:buFontTx/>
              <a:buChar char="-"/>
            </a:pPr>
            <a:r>
              <a:rPr lang="en-US" sz="2400" dirty="0" smtClean="0">
                <a:latin typeface="Verdana" pitchFamily="34" charset="0"/>
                <a:ea typeface="Verdana" pitchFamily="34" charset="0"/>
                <a:cs typeface="Verdana" pitchFamily="34" charset="0"/>
              </a:rPr>
              <a:t>Site-specific nutrient management (SSNM) </a:t>
            </a:r>
          </a:p>
          <a:p>
            <a:pPr marL="342900" indent="-342900">
              <a:spcAft>
                <a:spcPts val="1200"/>
              </a:spcAft>
              <a:buFontTx/>
              <a:buChar char="-"/>
            </a:pPr>
            <a:r>
              <a:rPr lang="en-US" sz="2400" dirty="0" smtClean="0">
                <a:latin typeface="Verdana" pitchFamily="34" charset="0"/>
                <a:ea typeface="Verdana" pitchFamily="34" charset="0"/>
                <a:cs typeface="Verdana" pitchFamily="34" charset="0"/>
              </a:rPr>
              <a:t>Alternate wetting and drying (AWD)</a:t>
            </a:r>
            <a:endParaRPr lang="en-US" sz="2400" dirty="0">
              <a:latin typeface="Verdana" pitchFamily="34" charset="0"/>
              <a:ea typeface="Verdana" pitchFamily="34" charset="0"/>
              <a:cs typeface="Verdana" pitchFamily="34" charset="0"/>
            </a:endParaRPr>
          </a:p>
          <a:p>
            <a:pPr marL="342900" indent="-342900">
              <a:spcAft>
                <a:spcPts val="1200"/>
              </a:spcAft>
              <a:buFontTx/>
              <a:buChar char="-"/>
            </a:pPr>
            <a:r>
              <a:rPr lang="en-US" sz="2400" dirty="0" smtClean="0">
                <a:latin typeface="Verdana" pitchFamily="34" charset="0"/>
                <a:ea typeface="Verdana" pitchFamily="34" charset="0"/>
                <a:cs typeface="Verdana" pitchFamily="34" charset="0"/>
              </a:rPr>
              <a:t>Integrated </a:t>
            </a:r>
            <a:r>
              <a:rPr lang="en-US" sz="2400" dirty="0">
                <a:latin typeface="Verdana" pitchFamily="34" charset="0"/>
                <a:ea typeface="Verdana" pitchFamily="34" charset="0"/>
                <a:cs typeface="Verdana" pitchFamily="34" charset="0"/>
              </a:rPr>
              <a:t>Crop Management (ICM</a:t>
            </a:r>
            <a:r>
              <a:rPr lang="en-US" sz="2400" dirty="0" smtClean="0">
                <a:latin typeface="Verdana" pitchFamily="34" charset="0"/>
                <a:ea typeface="Verdana" pitchFamily="34" charset="0"/>
                <a:cs typeface="Verdana" pitchFamily="34" charset="0"/>
              </a:rPr>
              <a:t>) </a:t>
            </a:r>
          </a:p>
          <a:p>
            <a:pPr marL="342900" indent="-342900">
              <a:spcAft>
                <a:spcPts val="1200"/>
              </a:spcAft>
              <a:buFontTx/>
              <a:buChar char="-"/>
            </a:pPr>
            <a:r>
              <a:rPr lang="en-US" sz="2400" dirty="0" smtClean="0">
                <a:latin typeface="Verdana" pitchFamily="34" charset="0"/>
                <a:ea typeface="Verdana" pitchFamily="34" charset="0"/>
                <a:cs typeface="Verdana" pitchFamily="34" charset="0"/>
              </a:rPr>
              <a:t>Integrated </a:t>
            </a:r>
            <a:r>
              <a:rPr lang="en-US" sz="2400" dirty="0">
                <a:latin typeface="Verdana" pitchFamily="34" charset="0"/>
                <a:ea typeface="Verdana" pitchFamily="34" charset="0"/>
                <a:cs typeface="Verdana" pitchFamily="34" charset="0"/>
              </a:rPr>
              <a:t>Pest Management (IPM</a:t>
            </a:r>
            <a:r>
              <a:rPr lang="en-US" sz="2400" dirty="0" smtClean="0">
                <a:latin typeface="Verdana" pitchFamily="34" charset="0"/>
                <a:ea typeface="Verdana" pitchFamily="34" charset="0"/>
                <a:cs typeface="Verdana" pitchFamily="34" charset="0"/>
              </a:rPr>
              <a:t>) </a:t>
            </a:r>
          </a:p>
          <a:p>
            <a:pPr marL="342900" indent="-342900">
              <a:spcAft>
                <a:spcPts val="1200"/>
              </a:spcAft>
              <a:buFontTx/>
              <a:buChar char="-"/>
            </a:pPr>
            <a:r>
              <a:rPr lang="en-US" sz="2400" dirty="0" smtClean="0">
                <a:latin typeface="Verdana" pitchFamily="34" charset="0"/>
                <a:ea typeface="Verdana" pitchFamily="34" charset="0"/>
                <a:cs typeface="Verdana" pitchFamily="34" charset="0"/>
              </a:rPr>
              <a:t>Resource-Conserving Technologies </a:t>
            </a:r>
            <a:r>
              <a:rPr lang="en-US" sz="2400" dirty="0">
                <a:latin typeface="Verdana" pitchFamily="34" charset="0"/>
                <a:ea typeface="Verdana" pitchFamily="34" charset="0"/>
                <a:cs typeface="Verdana" pitchFamily="34" charset="0"/>
              </a:rPr>
              <a:t>(</a:t>
            </a:r>
            <a:r>
              <a:rPr lang="en-US" sz="2400" dirty="0" smtClean="0">
                <a:latin typeface="Verdana" pitchFamily="34" charset="0"/>
                <a:ea typeface="Verdana" pitchFamily="34" charset="0"/>
                <a:cs typeface="Verdana" pitchFamily="34" charset="0"/>
              </a:rPr>
              <a:t>RCT)</a:t>
            </a:r>
          </a:p>
          <a:p>
            <a:pPr marL="342900" indent="-342900">
              <a:spcAft>
                <a:spcPts val="1200"/>
              </a:spcAft>
              <a:buFontTx/>
              <a:buChar char="-"/>
            </a:pPr>
            <a:r>
              <a:rPr lang="en-US" sz="2400" dirty="0" smtClean="0">
                <a:latin typeface="Verdana" pitchFamily="34" charset="0"/>
                <a:ea typeface="Verdana" pitchFamily="34" charset="0"/>
                <a:cs typeface="Verdana" pitchFamily="34" charset="0"/>
              </a:rPr>
              <a:t>ICT- GIS applications </a:t>
            </a:r>
            <a:endParaRPr lang="en-PH" sz="2400" dirty="0">
              <a:latin typeface="Verdana" pitchFamily="34" charset="0"/>
              <a:ea typeface="Verdana" pitchFamily="34" charset="0"/>
              <a:cs typeface="Verdana" pitchFamily="34" charset="0"/>
            </a:endParaRPr>
          </a:p>
        </p:txBody>
      </p:sp>
      <p:pic>
        <p:nvPicPr>
          <p:cNvPr id="6" name="Picture 6" descr="LCC4 leaf2 IRRI UCCE"/>
          <p:cNvPicPr>
            <a:picLocks noChangeAspect="1" noChangeArrowheads="1"/>
          </p:cNvPicPr>
          <p:nvPr/>
        </p:nvPicPr>
        <p:blipFill>
          <a:blip r:embed="rId5" cstate="email"/>
          <a:srcRect/>
          <a:stretch>
            <a:fillRect/>
          </a:stretch>
        </p:blipFill>
        <p:spPr bwMode="auto">
          <a:xfrm>
            <a:off x="152400" y="4580205"/>
            <a:ext cx="3545556" cy="2117188"/>
          </a:xfrm>
          <a:prstGeom prst="rect">
            <a:avLst/>
          </a:prstGeom>
          <a:noFill/>
          <a:ln w="9525">
            <a:noFill/>
            <a:miter lim="800000"/>
            <a:headEnd/>
            <a:tailEnd/>
          </a:ln>
        </p:spPr>
      </p:pic>
      <p:pic>
        <p:nvPicPr>
          <p:cNvPr id="7" name="Picture 2" descr="Pict0472"/>
          <p:cNvPicPr>
            <a:picLocks noChangeAspect="1" noChangeArrowheads="1"/>
          </p:cNvPicPr>
          <p:nvPr/>
        </p:nvPicPr>
        <p:blipFill>
          <a:blip r:embed="rId6" cstate="email"/>
          <a:srcRect/>
          <a:stretch>
            <a:fillRect/>
          </a:stretch>
        </p:blipFill>
        <p:spPr bwMode="auto">
          <a:xfrm>
            <a:off x="3311192" y="5036008"/>
            <a:ext cx="2445427" cy="1851524"/>
          </a:xfrm>
          <a:prstGeom prst="rect">
            <a:avLst/>
          </a:prstGeom>
          <a:noFill/>
          <a:ln w="9525" cmpd="dbl">
            <a:noFill/>
            <a:miter lim="800000"/>
            <a:headEnd/>
            <a:tailEnd/>
          </a:ln>
        </p:spPr>
      </p:pic>
      <p:pic>
        <p:nvPicPr>
          <p:cNvPr id="8" name="Picture 2" descr="D:\Pictures\2012\Spain\Ebro Delta\Dragon Fly.jpg"/>
          <p:cNvPicPr>
            <a:picLocks noChangeAspect="1" noChangeArrowheads="1"/>
          </p:cNvPicPr>
          <p:nvPr/>
        </p:nvPicPr>
        <p:blipFill>
          <a:blip r:embed="rId7" cstate="email"/>
          <a:srcRect/>
          <a:stretch>
            <a:fillRect/>
          </a:stretch>
        </p:blipFill>
        <p:spPr bwMode="auto">
          <a:xfrm>
            <a:off x="5257800" y="4580205"/>
            <a:ext cx="2068676" cy="1381565"/>
          </a:xfrm>
          <a:prstGeom prst="rect">
            <a:avLst/>
          </a:prstGeom>
          <a:noFill/>
        </p:spPr>
      </p:pic>
    </p:spTree>
    <p:extLst>
      <p:ext uri="{BB962C8B-B14F-4D97-AF65-F5344CB8AC3E}">
        <p14:creationId xmlns:p14="http://schemas.microsoft.com/office/powerpoint/2010/main" val="193676482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0"/>
        <p:cNvGrpSpPr/>
        <p:nvPr/>
      </p:nvGrpSpPr>
      <p:grpSpPr>
        <a:xfrm>
          <a:off x="0" y="0"/>
          <a:ext cx="0" cy="0"/>
          <a:chOff x="0" y="0"/>
          <a:chExt cx="0" cy="0"/>
        </a:xfrm>
      </p:grpSpPr>
      <p:sp>
        <p:nvSpPr>
          <p:cNvPr id="61" name="Shape 61"/>
          <p:cNvSpPr txBox="1">
            <a:spLocks noGrp="1"/>
          </p:cNvSpPr>
          <p:nvPr>
            <p:ph type="title"/>
          </p:nvPr>
        </p:nvSpPr>
        <p:spPr>
          <a:xfrm>
            <a:off x="530013" y="184467"/>
            <a:ext cx="7529927" cy="943253"/>
          </a:xfrm>
          <a:prstGeom prst="rect">
            <a:avLst/>
          </a:prstGeom>
        </p:spPr>
        <p:txBody>
          <a:bodyPr lIns="91410" tIns="91410" rIns="91410" bIns="91410" anchor="ctr" anchorCtr="0">
            <a:noAutofit/>
          </a:bodyPr>
          <a:lstStyle/>
          <a:p>
            <a:r>
              <a:rPr lang="en-US" sz="2400" b="1" dirty="0" smtClean="0">
                <a:solidFill>
                  <a:schemeClr val="accent5"/>
                </a:solidFill>
                <a:latin typeface="Candara" panose="020E0502030303020204" pitchFamily="34" charset="0"/>
              </a:rPr>
              <a:t>Mobilizing the rice value chain</a:t>
            </a:r>
            <a:endParaRPr sz="2400" b="1" dirty="0">
              <a:solidFill>
                <a:schemeClr val="accent5"/>
              </a:solidFill>
              <a:latin typeface="Candara" panose="020E0502030303020204" pitchFamily="34" charset="0"/>
            </a:endParaRPr>
          </a:p>
        </p:txBody>
      </p:sp>
      <p:sp>
        <p:nvSpPr>
          <p:cNvPr id="62" name="Shape 62"/>
          <p:cNvSpPr txBox="1">
            <a:spLocks noGrp="1"/>
          </p:cNvSpPr>
          <p:nvPr>
            <p:ph type="body" idx="1"/>
          </p:nvPr>
        </p:nvSpPr>
        <p:spPr>
          <a:xfrm>
            <a:off x="193870" y="1123968"/>
            <a:ext cx="8410622" cy="4311865"/>
          </a:xfrm>
          <a:prstGeom prst="rect">
            <a:avLst/>
          </a:prstGeom>
        </p:spPr>
        <p:txBody>
          <a:bodyPr lIns="91410" tIns="91410" rIns="91410" bIns="91410" anchor="t" anchorCtr="0">
            <a:noAutofit/>
          </a:bodyPr>
          <a:lstStyle/>
          <a:p>
            <a:pPr lvl="5">
              <a:lnSpc>
                <a:spcPct val="100000"/>
              </a:lnSpc>
              <a:spcAft>
                <a:spcPts val="0"/>
              </a:spcAft>
            </a:pPr>
            <a:endParaRPr lang="en-US" sz="1800" b="1" dirty="0">
              <a:solidFill>
                <a:srgbClr val="0070C0"/>
              </a:solidFill>
              <a:latin typeface="Candara" panose="020E0502030303020204" pitchFamily="34" charset="0"/>
            </a:endParaRPr>
          </a:p>
          <a:p>
            <a:endParaRPr lang="en-US" sz="2200" b="1" dirty="0">
              <a:solidFill>
                <a:schemeClr val="tx1"/>
              </a:solidFill>
              <a:latin typeface="Candara" panose="020E0502030303020204" pitchFamily="34" charset="0"/>
            </a:endParaRPr>
          </a:p>
        </p:txBody>
      </p:sp>
      <p:pic>
        <p:nvPicPr>
          <p:cNvPr id="63" name="Shape 63"/>
          <p:cNvPicPr preferRelativeResize="0"/>
          <p:nvPr/>
        </p:nvPicPr>
        <p:blipFill>
          <a:blip r:embed="rId4">
            <a:alphaModFix/>
          </a:blip>
          <a:stretch>
            <a:fillRect/>
          </a:stretch>
        </p:blipFill>
        <p:spPr>
          <a:xfrm>
            <a:off x="8198361" y="297925"/>
            <a:ext cx="756175" cy="900150"/>
          </a:xfrm>
          <a:prstGeom prst="rect">
            <a:avLst/>
          </a:prstGeom>
          <a:noFill/>
          <a:ln>
            <a:noFill/>
          </a:ln>
        </p:spPr>
      </p:pic>
      <p:sp>
        <p:nvSpPr>
          <p:cNvPr id="5" name="Content Placeholder 2"/>
          <p:cNvSpPr txBox="1">
            <a:spLocks/>
          </p:cNvSpPr>
          <p:nvPr/>
        </p:nvSpPr>
        <p:spPr>
          <a:xfrm>
            <a:off x="806146" y="1143000"/>
            <a:ext cx="6737654" cy="4953000"/>
          </a:xfrm>
          <a:prstGeom prst="rect">
            <a:avLst/>
          </a:prstGeom>
          <a:noFill/>
          <a:ln>
            <a:noFill/>
          </a:ln>
        </p:spPr>
        <p:txBody>
          <a:bodyPr lIns="91410" tIns="91410" rIns="91410" bIns="91410" anchor="t"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1600"/>
              </a:spcAft>
              <a:buClr>
                <a:schemeClr val="dk2"/>
              </a:buClr>
              <a:buSzPct val="100000"/>
              <a:buNone/>
              <a:defRPr sz="1800" b="0" i="0" u="none" strike="noStrike" cap="none">
                <a:solidFill>
                  <a:schemeClr val="dk2"/>
                </a:solidFill>
                <a:latin typeface="Arial"/>
                <a:ea typeface="Arial"/>
                <a:cs typeface="Arial"/>
                <a:sym typeface="Arial"/>
              </a:defRPr>
            </a:lvl1pPr>
            <a:lvl2pPr marR="0" lvl="1"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2pPr>
            <a:lvl3pPr marR="0" lvl="2"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3pPr>
            <a:lvl4pPr marR="0" lvl="3"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4pPr>
            <a:lvl5pPr marR="0" lvl="4"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5pPr>
            <a:lvl6pPr marR="0" lvl="5"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6pPr>
            <a:lvl7pPr marR="0" lvl="6"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7pPr>
            <a:lvl8pPr marR="0" lvl="7"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8pPr>
            <a:lvl9pPr marR="0" lvl="8"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9pPr>
          </a:lstStyle>
          <a:p>
            <a:pPr>
              <a:spcAft>
                <a:spcPts val="1200"/>
              </a:spcAft>
            </a:pPr>
            <a:r>
              <a:rPr lang="en-US" sz="2400" b="1" kern="0" dirty="0" smtClean="0">
                <a:solidFill>
                  <a:srgbClr val="C00000"/>
                </a:solidFill>
                <a:latin typeface="Verdana" pitchFamily="34" charset="0"/>
                <a:ea typeface="Verdana" pitchFamily="34" charset="0"/>
                <a:cs typeface="Verdana" pitchFamily="34" charset="0"/>
              </a:rPr>
              <a:t>We need.....</a:t>
            </a:r>
          </a:p>
          <a:p>
            <a:pPr>
              <a:spcAft>
                <a:spcPts val="2400"/>
              </a:spcAft>
            </a:pPr>
            <a:r>
              <a:rPr lang="en-US" sz="2400" b="1" kern="0" dirty="0" smtClean="0">
                <a:latin typeface="Verdana" pitchFamily="34" charset="0"/>
                <a:ea typeface="Verdana" pitchFamily="34" charset="0"/>
                <a:cs typeface="Verdana" pitchFamily="34" charset="0"/>
              </a:rPr>
              <a:t>A credible, robust and feasible ‘standard’ or ‘sustainability toolkit’ available for farmers, that serves to define sustainability in rice and provide a normative framework for policymaking</a:t>
            </a:r>
          </a:p>
          <a:p>
            <a:pPr>
              <a:spcAft>
                <a:spcPts val="2400"/>
              </a:spcAft>
            </a:pPr>
            <a:r>
              <a:rPr lang="en-US" sz="2400" b="1" kern="0" dirty="0" smtClean="0">
                <a:latin typeface="Verdana" pitchFamily="34" charset="0"/>
                <a:ea typeface="Verdana" pitchFamily="34" charset="0"/>
                <a:cs typeface="Verdana" pitchFamily="34" charset="0"/>
              </a:rPr>
              <a:t>A mechanism for passing benefits through the value chain and drive widespread adoption</a:t>
            </a:r>
          </a:p>
          <a:p>
            <a:r>
              <a:rPr lang="en-US" sz="2400" b="1" kern="0" dirty="0" smtClean="0">
                <a:latin typeface="Verdana" pitchFamily="34" charset="0"/>
                <a:ea typeface="Verdana" pitchFamily="34" charset="0"/>
                <a:cs typeface="Verdana" pitchFamily="34" charset="0"/>
              </a:rPr>
              <a:t>	</a:t>
            </a:r>
          </a:p>
        </p:txBody>
      </p:sp>
    </p:spTree>
    <p:extLst>
      <p:ext uri="{BB962C8B-B14F-4D97-AF65-F5344CB8AC3E}">
        <p14:creationId xmlns:p14="http://schemas.microsoft.com/office/powerpoint/2010/main" val="360211886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0"/>
        <p:cNvGrpSpPr/>
        <p:nvPr/>
      </p:nvGrpSpPr>
      <p:grpSpPr>
        <a:xfrm>
          <a:off x="0" y="0"/>
          <a:ext cx="0" cy="0"/>
          <a:chOff x="0" y="0"/>
          <a:chExt cx="0" cy="0"/>
        </a:xfrm>
      </p:grpSpPr>
      <p:sp>
        <p:nvSpPr>
          <p:cNvPr id="62" name="Shape 62"/>
          <p:cNvSpPr txBox="1">
            <a:spLocks noGrp="1"/>
          </p:cNvSpPr>
          <p:nvPr>
            <p:ph type="body" idx="1"/>
          </p:nvPr>
        </p:nvSpPr>
        <p:spPr>
          <a:xfrm>
            <a:off x="193870" y="1123968"/>
            <a:ext cx="8410622" cy="4311865"/>
          </a:xfrm>
          <a:prstGeom prst="rect">
            <a:avLst/>
          </a:prstGeom>
        </p:spPr>
        <p:txBody>
          <a:bodyPr lIns="91410" tIns="91410" rIns="91410" bIns="91410" anchor="t" anchorCtr="0">
            <a:noAutofit/>
          </a:bodyPr>
          <a:lstStyle/>
          <a:p>
            <a:pPr lvl="5">
              <a:lnSpc>
                <a:spcPct val="100000"/>
              </a:lnSpc>
              <a:spcAft>
                <a:spcPts val="0"/>
              </a:spcAft>
            </a:pPr>
            <a:endParaRPr lang="en-US" sz="1800" b="1" dirty="0">
              <a:solidFill>
                <a:srgbClr val="0070C0"/>
              </a:solidFill>
              <a:latin typeface="Candara" panose="020E0502030303020204" pitchFamily="34" charset="0"/>
            </a:endParaRPr>
          </a:p>
          <a:p>
            <a:endParaRPr lang="en-US" sz="2200" b="1" dirty="0">
              <a:solidFill>
                <a:schemeClr val="tx1"/>
              </a:solidFill>
              <a:latin typeface="Candara" panose="020E0502030303020204" pitchFamily="34" charset="0"/>
            </a:endParaRPr>
          </a:p>
        </p:txBody>
      </p:sp>
      <p:pic>
        <p:nvPicPr>
          <p:cNvPr id="63" name="Shape 63"/>
          <p:cNvPicPr preferRelativeResize="0"/>
          <p:nvPr/>
        </p:nvPicPr>
        <p:blipFill>
          <a:blip r:embed="rId4">
            <a:alphaModFix/>
          </a:blip>
          <a:stretch>
            <a:fillRect/>
          </a:stretch>
        </p:blipFill>
        <p:spPr>
          <a:xfrm>
            <a:off x="8198361" y="297925"/>
            <a:ext cx="756175" cy="900150"/>
          </a:xfrm>
          <a:prstGeom prst="rect">
            <a:avLst/>
          </a:prstGeom>
          <a:noFill/>
          <a:ln>
            <a:noFill/>
          </a:ln>
        </p:spPr>
      </p:pic>
      <p:sp>
        <p:nvSpPr>
          <p:cNvPr id="5" name="Title 1"/>
          <p:cNvSpPr txBox="1">
            <a:spLocks/>
          </p:cNvSpPr>
          <p:nvPr/>
        </p:nvSpPr>
        <p:spPr>
          <a:xfrm>
            <a:off x="407360" y="2590800"/>
            <a:ext cx="8229600" cy="1143000"/>
          </a:xfrm>
          <a:prstGeom prst="rect">
            <a:avLst/>
          </a:prstGeom>
          <a:noFill/>
          <a:ln>
            <a:noFill/>
          </a:ln>
        </p:spPr>
        <p:txBody>
          <a:bodyPr lIns="91410" tIns="91410" rIns="91410" bIns="91410"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ct val="100000"/>
              <a:buNone/>
              <a:defRPr sz="2800" b="0" i="0" u="none" strike="noStrike" cap="none">
                <a:solidFill>
                  <a:schemeClr val="dk1"/>
                </a:solidFill>
                <a:latin typeface="Arial"/>
                <a:ea typeface="Arial"/>
                <a:cs typeface="Arial"/>
                <a:sym typeface="Aria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a:pPr algn="ctr"/>
            <a:r>
              <a:rPr lang="en-US" sz="3600" b="1" kern="0" dirty="0" smtClean="0">
                <a:solidFill>
                  <a:srgbClr val="00602B"/>
                </a:solidFill>
              </a:rPr>
              <a:t>The Sustainable Rice Platform</a:t>
            </a:r>
            <a:endParaRPr lang="en-US" sz="3600" b="1" kern="0" dirty="0">
              <a:solidFill>
                <a:srgbClr val="00602B"/>
              </a:solidFill>
            </a:endParaRPr>
          </a:p>
        </p:txBody>
      </p:sp>
      <p:pic>
        <p:nvPicPr>
          <p:cNvPr id="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61663" y="975519"/>
            <a:ext cx="2073275" cy="944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2000" y="4439766"/>
            <a:ext cx="7930525" cy="16562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0371583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86018" name="Slide Number Placeholder 2"/>
          <p:cNvSpPr>
            <a:spLocks noGrp="1"/>
          </p:cNvSpPr>
          <p:nvPr>
            <p:ph type="sldNum" sz="quarter" idx="10"/>
          </p:nvPr>
        </p:nvSpPr>
        <p:spPr bwMode="auto">
          <a:xfrm>
            <a:off x="4" y="6562737"/>
            <a:ext cx="366713" cy="2333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D6EFCB4F-40DD-4C40-A1BE-B665DD20494C}" type="slidenum">
              <a:rPr lang="en-US" altLang="en-US" sz="900">
                <a:solidFill>
                  <a:srgbClr val="595959"/>
                </a:solidFill>
                <a:latin typeface="Calibri" panose="020F0502020204030204" pitchFamily="34" charset="0"/>
              </a:rPr>
              <a:pPr eaLnBrk="1" hangingPunct="1"/>
              <a:t>14</a:t>
            </a:fld>
            <a:endParaRPr lang="en-US" altLang="en-US" sz="900">
              <a:solidFill>
                <a:srgbClr val="595959"/>
              </a:solidFill>
              <a:latin typeface="Calibri" panose="020F0502020204030204" pitchFamily="34" charset="0"/>
            </a:endParaRPr>
          </a:p>
        </p:txBody>
      </p:sp>
      <p:sp>
        <p:nvSpPr>
          <p:cNvPr id="9" name="Text Box 14"/>
          <p:cNvSpPr txBox="1">
            <a:spLocks noChangeArrowheads="1"/>
          </p:cNvSpPr>
          <p:nvPr/>
        </p:nvSpPr>
        <p:spPr bwMode="auto">
          <a:xfrm>
            <a:off x="354013" y="6610350"/>
            <a:ext cx="3930650" cy="141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101000"/>
              </a:lnSpc>
              <a:spcBef>
                <a:spcPct val="50000"/>
              </a:spcBef>
            </a:pPr>
            <a:r>
              <a:rPr lang="en-US" altLang="en-US" sz="900">
                <a:solidFill>
                  <a:schemeClr val="bg1"/>
                </a:solidFill>
                <a:latin typeface="Calibri" panose="020F0502020204030204" pitchFamily="34" charset="0"/>
              </a:rPr>
              <a:t>©</a:t>
            </a:r>
            <a:r>
              <a:rPr lang="en-US" altLang="en-US" sz="800">
                <a:solidFill>
                  <a:schemeClr val="bg1"/>
                </a:solidFill>
                <a:latin typeface="Calibri" panose="020F0502020204030204" pitchFamily="34" charset="0"/>
              </a:rPr>
              <a:t> MARS FOOD  |  CONFIDENTIAL </a:t>
            </a:r>
          </a:p>
        </p:txBody>
      </p:sp>
      <p:pic>
        <p:nvPicPr>
          <p:cNvPr id="11"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2400" y="0"/>
            <a:ext cx="1371600" cy="622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ound Diagonal Corner Rectangle 20"/>
          <p:cNvSpPr>
            <a:spLocks/>
          </p:cNvSpPr>
          <p:nvPr/>
        </p:nvSpPr>
        <p:spPr bwMode="auto">
          <a:xfrm flipH="1">
            <a:off x="305538" y="1066800"/>
            <a:ext cx="4799862" cy="4876800"/>
          </a:xfrm>
          <a:custGeom>
            <a:avLst/>
            <a:gdLst>
              <a:gd name="T0" fmla="*/ 338697 w 2588523"/>
              <a:gd name="T1" fmla="*/ 0 h 2032140"/>
              <a:gd name="T2" fmla="*/ 2588523 w 2588523"/>
              <a:gd name="T3" fmla="*/ 0 h 2032140"/>
              <a:gd name="T4" fmla="*/ 2588523 w 2588523"/>
              <a:gd name="T5" fmla="*/ 0 h 2032140"/>
              <a:gd name="T6" fmla="*/ 2588523 w 2588523"/>
              <a:gd name="T7" fmla="*/ 1693443 h 2032140"/>
              <a:gd name="T8" fmla="*/ 2249826 w 2588523"/>
              <a:gd name="T9" fmla="*/ 2032140 h 2032140"/>
              <a:gd name="T10" fmla="*/ 0 w 2588523"/>
              <a:gd name="T11" fmla="*/ 2032140 h 2032140"/>
              <a:gd name="T12" fmla="*/ 0 w 2588523"/>
              <a:gd name="T13" fmla="*/ 2032140 h 2032140"/>
              <a:gd name="T14" fmla="*/ 0 w 2588523"/>
              <a:gd name="T15" fmla="*/ 338697 h 2032140"/>
              <a:gd name="T16" fmla="*/ 338697 w 2588523"/>
              <a:gd name="T17" fmla="*/ 0 h 203214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588523"/>
              <a:gd name="T28" fmla="*/ 0 h 2032140"/>
              <a:gd name="T29" fmla="*/ 2588523 w 2588523"/>
              <a:gd name="T30" fmla="*/ 2032140 h 203214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588523" h="2032140">
                <a:moveTo>
                  <a:pt x="338697" y="0"/>
                </a:moveTo>
                <a:lnTo>
                  <a:pt x="2588523" y="0"/>
                </a:lnTo>
                <a:lnTo>
                  <a:pt x="2588523" y="1693443"/>
                </a:lnTo>
                <a:cubicBezTo>
                  <a:pt x="2588523" y="1880500"/>
                  <a:pt x="2436883" y="2032140"/>
                  <a:pt x="2249826" y="2032140"/>
                </a:cubicBezTo>
                <a:lnTo>
                  <a:pt x="0" y="2032140"/>
                </a:lnTo>
                <a:lnTo>
                  <a:pt x="0" y="338697"/>
                </a:lnTo>
                <a:cubicBezTo>
                  <a:pt x="0" y="151640"/>
                  <a:pt x="151640" y="0"/>
                  <a:pt x="338697" y="0"/>
                </a:cubicBezTo>
                <a:close/>
              </a:path>
            </a:pathLst>
          </a:custGeom>
          <a:solidFill>
            <a:sysClr val="window" lastClr="FFFFFF">
              <a:alpha val="88000"/>
            </a:sysClr>
          </a:solidFill>
          <a:ln>
            <a:noFill/>
          </a:ln>
          <a:effectLst>
            <a:outerShdw blurRad="50800" dist="63500" dir="13500000" algn="br" rotWithShape="0">
              <a:srgbClr val="808080">
                <a:alpha val="50000"/>
              </a:srgbClr>
            </a:outerShdw>
          </a:effectLst>
        </p:spPr>
        <p:txBody>
          <a:bodyPr lIns="182880" rIns="0" anchor="ctr"/>
          <a:lstStyle/>
          <a:p>
            <a:pPr marL="0" marR="0" lvl="0" indent="0" defTabSz="914400" eaLnBrk="1" fontAlgn="auto" latinLnBrk="0" hangingPunct="1">
              <a:lnSpc>
                <a:spcPct val="90000"/>
              </a:lnSpc>
              <a:spcBef>
                <a:spcPts val="0"/>
              </a:spcBef>
              <a:spcAft>
                <a:spcPts val="1200"/>
              </a:spcAft>
              <a:buClrTx/>
              <a:buSzTx/>
              <a:buFontTx/>
              <a:buNone/>
              <a:tabLst/>
              <a:defRPr/>
            </a:pPr>
            <a:r>
              <a:rPr kumimoji="0" lang="en-US" altLang="en-US" sz="4000" b="1" i="0" u="none" strike="noStrike" kern="0" cap="none" spc="0" normalizeH="0" baseline="0" noProof="0" dirty="0" smtClean="0">
                <a:ln>
                  <a:noFill/>
                </a:ln>
                <a:solidFill>
                  <a:srgbClr val="00B050"/>
                </a:solidFill>
                <a:effectLst/>
                <a:uLnTx/>
                <a:uFillTx/>
                <a:latin typeface="Calibri"/>
              </a:rPr>
              <a:t>Goal:</a:t>
            </a:r>
            <a:r>
              <a:rPr kumimoji="0" lang="en-US" altLang="en-US" sz="4000" b="1" i="0" u="none" strike="noStrike" kern="0" cap="none" spc="0" normalizeH="0" baseline="0" noProof="0" dirty="0" smtClean="0">
                <a:ln>
                  <a:noFill/>
                </a:ln>
                <a:solidFill>
                  <a:srgbClr val="9BBB59"/>
                </a:solidFill>
                <a:effectLst/>
                <a:uLnTx/>
                <a:uFillTx/>
                <a:latin typeface="Calibri"/>
              </a:rPr>
              <a:t> 1 million farmers adopt climate-smart sustainable best practices within 5 years (2016-2021)</a:t>
            </a:r>
            <a:r>
              <a:rPr kumimoji="0" lang="en-US" altLang="en-US" sz="4000" b="0" i="0" u="none" strike="noStrike" kern="0" cap="none" spc="0" normalizeH="0" baseline="0" noProof="0" dirty="0" smtClean="0">
                <a:ln>
                  <a:noFill/>
                </a:ln>
                <a:solidFill>
                  <a:prstClr val="black"/>
                </a:solidFill>
                <a:effectLst/>
                <a:uLnTx/>
                <a:uFillTx/>
                <a:latin typeface="Calibri"/>
              </a:rPr>
              <a:t> </a:t>
            </a:r>
          </a:p>
        </p:txBody>
      </p:sp>
    </p:spTree>
    <p:extLst>
      <p:ext uri="{BB962C8B-B14F-4D97-AF65-F5344CB8AC3E}">
        <p14:creationId xmlns:p14="http://schemas.microsoft.com/office/powerpoint/2010/main" val="5883066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0"/>
        <p:cNvGrpSpPr/>
        <p:nvPr/>
      </p:nvGrpSpPr>
      <p:grpSpPr>
        <a:xfrm>
          <a:off x="0" y="0"/>
          <a:ext cx="0" cy="0"/>
          <a:chOff x="0" y="0"/>
          <a:chExt cx="0" cy="0"/>
        </a:xfrm>
      </p:grpSpPr>
      <p:sp>
        <p:nvSpPr>
          <p:cNvPr id="61" name="Shape 61"/>
          <p:cNvSpPr txBox="1">
            <a:spLocks noGrp="1"/>
          </p:cNvSpPr>
          <p:nvPr>
            <p:ph type="title"/>
          </p:nvPr>
        </p:nvSpPr>
        <p:spPr>
          <a:xfrm>
            <a:off x="530013" y="184467"/>
            <a:ext cx="7529927" cy="943253"/>
          </a:xfrm>
          <a:prstGeom prst="rect">
            <a:avLst/>
          </a:prstGeom>
        </p:spPr>
        <p:txBody>
          <a:bodyPr lIns="91410" tIns="91410" rIns="91410" bIns="91410" anchor="ctr" anchorCtr="0">
            <a:noAutofit/>
          </a:bodyPr>
          <a:lstStyle/>
          <a:p>
            <a:r>
              <a:rPr lang="en-US" sz="2400" b="1" dirty="0" smtClean="0">
                <a:solidFill>
                  <a:schemeClr val="accent5"/>
                </a:solidFill>
                <a:latin typeface="Candara" panose="020E0502030303020204" pitchFamily="34" charset="0"/>
              </a:rPr>
              <a:t>A </a:t>
            </a:r>
            <a:r>
              <a:rPr lang="en-US" sz="2400" b="1" dirty="0">
                <a:solidFill>
                  <a:schemeClr val="accent5"/>
                </a:solidFill>
                <a:latin typeface="Candara" panose="020E0502030303020204" pitchFamily="34" charset="0"/>
              </a:rPr>
              <a:t>global multi-stakeholder partnership to drive impact</a:t>
            </a:r>
            <a:r>
              <a:rPr lang="en-US" sz="2400" dirty="0">
                <a:solidFill>
                  <a:srgbClr val="FF9966">
                    <a:lumMod val="60000"/>
                    <a:lumOff val="40000"/>
                  </a:srgbClr>
                </a:solidFill>
                <a:latin typeface="Verdana" pitchFamily="34" charset="0"/>
                <a:ea typeface="Verdana" pitchFamily="34" charset="0"/>
                <a:cs typeface="Verdana" pitchFamily="34" charset="0"/>
              </a:rPr>
              <a:t/>
            </a:r>
            <a:br>
              <a:rPr lang="en-US" sz="2400" dirty="0">
                <a:solidFill>
                  <a:srgbClr val="FF9966">
                    <a:lumMod val="60000"/>
                    <a:lumOff val="40000"/>
                  </a:srgbClr>
                </a:solidFill>
                <a:latin typeface="Verdana" pitchFamily="34" charset="0"/>
                <a:ea typeface="Verdana" pitchFamily="34" charset="0"/>
                <a:cs typeface="Verdana" pitchFamily="34" charset="0"/>
              </a:rPr>
            </a:br>
            <a:endParaRPr sz="2400" b="1" dirty="0">
              <a:solidFill>
                <a:schemeClr val="accent5"/>
              </a:solidFill>
              <a:latin typeface="Candara" panose="020E0502030303020204" pitchFamily="34" charset="0"/>
            </a:endParaRPr>
          </a:p>
        </p:txBody>
      </p:sp>
      <p:sp>
        <p:nvSpPr>
          <p:cNvPr id="62" name="Shape 62"/>
          <p:cNvSpPr txBox="1">
            <a:spLocks noGrp="1"/>
          </p:cNvSpPr>
          <p:nvPr>
            <p:ph type="body" idx="1"/>
          </p:nvPr>
        </p:nvSpPr>
        <p:spPr>
          <a:xfrm>
            <a:off x="193870" y="1123968"/>
            <a:ext cx="8410622" cy="4311865"/>
          </a:xfrm>
          <a:prstGeom prst="rect">
            <a:avLst/>
          </a:prstGeom>
        </p:spPr>
        <p:txBody>
          <a:bodyPr lIns="91410" tIns="91410" rIns="91410" bIns="91410" anchor="t" anchorCtr="0">
            <a:noAutofit/>
          </a:bodyPr>
          <a:lstStyle/>
          <a:p>
            <a:pPr lvl="5">
              <a:lnSpc>
                <a:spcPct val="100000"/>
              </a:lnSpc>
              <a:spcAft>
                <a:spcPts val="0"/>
              </a:spcAft>
            </a:pPr>
            <a:endParaRPr lang="en-US" sz="1800" b="1" dirty="0">
              <a:solidFill>
                <a:srgbClr val="0070C0"/>
              </a:solidFill>
              <a:latin typeface="Candara" panose="020E0502030303020204" pitchFamily="34" charset="0"/>
            </a:endParaRPr>
          </a:p>
          <a:p>
            <a:endParaRPr lang="en-US" sz="2200" b="1" dirty="0">
              <a:solidFill>
                <a:schemeClr val="tx1"/>
              </a:solidFill>
              <a:latin typeface="Candara" panose="020E0502030303020204" pitchFamily="34" charset="0"/>
            </a:endParaRPr>
          </a:p>
        </p:txBody>
      </p:sp>
      <p:pic>
        <p:nvPicPr>
          <p:cNvPr id="63" name="Shape 63"/>
          <p:cNvPicPr preferRelativeResize="0"/>
          <p:nvPr/>
        </p:nvPicPr>
        <p:blipFill>
          <a:blip r:embed="rId4">
            <a:alphaModFix/>
          </a:blip>
          <a:stretch>
            <a:fillRect/>
          </a:stretch>
        </p:blipFill>
        <p:spPr>
          <a:xfrm>
            <a:off x="8198361" y="297925"/>
            <a:ext cx="756175" cy="900150"/>
          </a:xfrm>
          <a:prstGeom prst="rect">
            <a:avLst/>
          </a:prstGeom>
          <a:noFill/>
          <a:ln>
            <a:noFill/>
          </a:ln>
        </p:spPr>
      </p:pic>
      <p:grpSp>
        <p:nvGrpSpPr>
          <p:cNvPr id="5" name="Content Placeholder 24"/>
          <p:cNvGrpSpPr>
            <a:grpSpLocks noGrp="1"/>
          </p:cNvGrpSpPr>
          <p:nvPr/>
        </p:nvGrpSpPr>
        <p:grpSpPr>
          <a:xfrm>
            <a:off x="342900" y="1054918"/>
            <a:ext cx="8188868" cy="5246279"/>
            <a:chOff x="-35456" y="24868574"/>
            <a:chExt cx="15238215" cy="10522366"/>
          </a:xfrm>
        </p:grpSpPr>
        <p:sp>
          <p:nvSpPr>
            <p:cNvPr id="6" name="Oval 5"/>
            <p:cNvSpPr/>
            <p:nvPr/>
          </p:nvSpPr>
          <p:spPr bwMode="auto">
            <a:xfrm>
              <a:off x="-35456" y="24868574"/>
              <a:ext cx="15238215" cy="10522366"/>
            </a:xfrm>
            <a:prstGeom prst="ellipse">
              <a:avLst/>
            </a:prstGeom>
            <a:gradFill flip="none" rotWithShape="1">
              <a:gsLst>
                <a:gs pos="39000">
                  <a:srgbClr val="D6B19C">
                    <a:alpha val="71000"/>
                  </a:srgbClr>
                </a:gs>
                <a:gs pos="30000">
                  <a:srgbClr val="D49E6C"/>
                </a:gs>
                <a:gs pos="70000">
                  <a:srgbClr val="A65528"/>
                </a:gs>
                <a:gs pos="100000">
                  <a:srgbClr val="663012"/>
                </a:gs>
              </a:gsLst>
              <a:path path="circle">
                <a:fillToRect l="50000" t="50000" r="50000" b="50000"/>
              </a:path>
              <a:tileRect/>
            </a:gradFill>
            <a:ln w="9525" cap="flat" cmpd="sng" algn="ctr">
              <a:solidFill>
                <a:schemeClr val="tx1"/>
              </a:solidFill>
              <a:prstDash val="solid"/>
              <a:round/>
              <a:headEnd type="none" w="med" len="med"/>
              <a:tailEnd type="none" w="med" len="med"/>
            </a:ln>
            <a:effectLst>
              <a:outerShdw blurRad="63500" sx="102000" sy="102000" algn="ctr"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defTabSz="3762375" fontAlgn="base">
                <a:spcBef>
                  <a:spcPct val="0"/>
                </a:spcBef>
                <a:spcAft>
                  <a:spcPct val="0"/>
                </a:spcAft>
              </a:pPr>
              <a:r>
                <a:rPr lang="en-US" sz="7400" dirty="0" smtClean="0">
                  <a:solidFill>
                    <a:srgbClr val="000000"/>
                  </a:solidFill>
                  <a:cs typeface="Arial" charset="0"/>
                </a:rPr>
                <a:t>  </a:t>
              </a:r>
            </a:p>
          </p:txBody>
        </p:sp>
        <p:pic>
          <p:nvPicPr>
            <p:cNvPr id="7" name="Content Placeholder 5" descr="roundtable.gif"/>
            <p:cNvPicPr>
              <a:picLocks noChangeAspect="1"/>
            </p:cNvPicPr>
            <p:nvPr/>
          </p:nvPicPr>
          <p:blipFill>
            <a:blip r:embed="rId5" cstate="email"/>
            <a:srcRect l="3323" r="2759"/>
            <a:stretch>
              <a:fillRect/>
            </a:stretch>
          </p:blipFill>
          <p:spPr>
            <a:xfrm>
              <a:off x="4552950" y="27619902"/>
              <a:ext cx="5114925" cy="5019712"/>
            </a:xfrm>
            <a:prstGeom prst="rect">
              <a:avLst/>
            </a:prstGeom>
            <a:effectLst/>
          </p:spPr>
        </p:pic>
        <p:sp>
          <p:nvSpPr>
            <p:cNvPr id="8" name="TextBox 7"/>
            <p:cNvSpPr txBox="1"/>
            <p:nvPr/>
          </p:nvSpPr>
          <p:spPr>
            <a:xfrm>
              <a:off x="4147537" y="25618250"/>
              <a:ext cx="7657005" cy="1049413"/>
            </a:xfrm>
            <a:prstGeom prst="rect">
              <a:avLst/>
            </a:prstGeom>
            <a:noFill/>
            <a:effectLst/>
          </p:spPr>
          <p:txBody>
            <a:bodyPr wrap="square" rtlCol="0">
              <a:spAutoFit/>
            </a:bodyPr>
            <a:lstStyle/>
            <a:p>
              <a:pPr fontAlgn="base">
                <a:spcBef>
                  <a:spcPct val="0"/>
                </a:spcBef>
                <a:spcAft>
                  <a:spcPct val="0"/>
                </a:spcAft>
              </a:pPr>
              <a:r>
                <a:rPr lang="en-US" sz="2800" b="1" dirty="0" smtClean="0">
                  <a:solidFill>
                    <a:srgbClr val="FFFF00"/>
                  </a:solidFill>
                  <a:effectLst>
                    <a:outerShdw blurRad="38100" dist="38100" dir="2700000" algn="tl">
                      <a:srgbClr val="000000">
                        <a:alpha val="43137"/>
                      </a:srgbClr>
                    </a:outerShdw>
                  </a:effectLst>
                  <a:latin typeface="Verdana" pitchFamily="34" charset="0"/>
                  <a:ea typeface="Verdana" pitchFamily="34" charset="0"/>
                  <a:cs typeface="Verdana" pitchFamily="34" charset="0"/>
                </a:rPr>
                <a:t>65 </a:t>
              </a:r>
              <a:r>
                <a:rPr lang="en-US" sz="2000" b="1" dirty="0" smtClean="0">
                  <a:solidFill>
                    <a:srgbClr val="FFFFFF"/>
                  </a:solidFill>
                  <a:effectLst>
                    <a:outerShdw blurRad="38100" dist="38100" dir="2700000" algn="tl">
                      <a:srgbClr val="000000">
                        <a:alpha val="43137"/>
                      </a:srgbClr>
                    </a:outerShdw>
                  </a:effectLst>
                  <a:latin typeface="Verdana" pitchFamily="34" charset="0"/>
                  <a:ea typeface="Verdana" pitchFamily="34" charset="0"/>
                  <a:cs typeface="Verdana" pitchFamily="34" charset="0"/>
                </a:rPr>
                <a:t>institutional members</a:t>
              </a:r>
              <a:endParaRPr lang="en-US" sz="2000" b="1" dirty="0">
                <a:solidFill>
                  <a:srgbClr val="FFFFFF"/>
                </a:solidFill>
                <a:effectLst>
                  <a:outerShdw blurRad="38100" dist="38100" dir="2700000" algn="tl">
                    <a:srgbClr val="000000">
                      <a:alpha val="43137"/>
                    </a:srgbClr>
                  </a:outerShdw>
                </a:effectLst>
                <a:latin typeface="Verdana" pitchFamily="34" charset="0"/>
                <a:ea typeface="Verdana" pitchFamily="34" charset="0"/>
                <a:cs typeface="Verdana" pitchFamily="34" charset="0"/>
              </a:endParaRPr>
            </a:p>
          </p:txBody>
        </p:sp>
        <p:sp>
          <p:nvSpPr>
            <p:cNvPr id="9" name="Freeform 8"/>
            <p:cNvSpPr/>
            <p:nvPr/>
          </p:nvSpPr>
          <p:spPr bwMode="auto">
            <a:xfrm>
              <a:off x="330010" y="27619902"/>
              <a:ext cx="4249450" cy="1811869"/>
            </a:xfrm>
            <a:custGeom>
              <a:avLst/>
              <a:gdLst>
                <a:gd name="connsiteX0" fmla="*/ 4362450 w 4381500"/>
                <a:gd name="connsiteY0" fmla="*/ 0 h 1581150"/>
                <a:gd name="connsiteX1" fmla="*/ 742950 w 4381500"/>
                <a:gd name="connsiteY1" fmla="*/ 0 h 1581150"/>
                <a:gd name="connsiteX2" fmla="*/ 0 w 4381500"/>
                <a:gd name="connsiteY2" fmla="*/ 1581150 h 1581150"/>
                <a:gd name="connsiteX3" fmla="*/ 4343400 w 4381500"/>
                <a:gd name="connsiteY3" fmla="*/ 1543050 h 1581150"/>
                <a:gd name="connsiteX4" fmla="*/ 4362450 w 4381500"/>
                <a:gd name="connsiteY4" fmla="*/ 0 h 1581150"/>
                <a:gd name="connsiteX0" fmla="*/ 4362450 w 4381500"/>
                <a:gd name="connsiteY0" fmla="*/ 0 h 1581150"/>
                <a:gd name="connsiteX1" fmla="*/ 742950 w 4381500"/>
                <a:gd name="connsiteY1" fmla="*/ 0 h 1581150"/>
                <a:gd name="connsiteX2" fmla="*/ 342900 w 4381500"/>
                <a:gd name="connsiteY2" fmla="*/ 628650 h 1581150"/>
                <a:gd name="connsiteX3" fmla="*/ 0 w 4381500"/>
                <a:gd name="connsiteY3" fmla="*/ 1581150 h 1581150"/>
                <a:gd name="connsiteX4" fmla="*/ 4343400 w 4381500"/>
                <a:gd name="connsiteY4" fmla="*/ 1543050 h 1581150"/>
                <a:gd name="connsiteX5" fmla="*/ 4362450 w 4381500"/>
                <a:gd name="connsiteY5" fmla="*/ 0 h 1581150"/>
                <a:gd name="connsiteX0" fmla="*/ 4362450 w 4381500"/>
                <a:gd name="connsiteY0" fmla="*/ 0 h 1581150"/>
                <a:gd name="connsiteX1" fmla="*/ 742950 w 4381500"/>
                <a:gd name="connsiteY1" fmla="*/ 0 h 1581150"/>
                <a:gd name="connsiteX2" fmla="*/ 342900 w 4381500"/>
                <a:gd name="connsiteY2" fmla="*/ 628650 h 1581150"/>
                <a:gd name="connsiteX3" fmla="*/ 277586 w 4381500"/>
                <a:gd name="connsiteY3" fmla="*/ 1049564 h 1581150"/>
                <a:gd name="connsiteX4" fmla="*/ 0 w 4381500"/>
                <a:gd name="connsiteY4" fmla="*/ 1581150 h 1581150"/>
                <a:gd name="connsiteX5" fmla="*/ 4343400 w 4381500"/>
                <a:gd name="connsiteY5" fmla="*/ 1543050 h 1581150"/>
                <a:gd name="connsiteX6" fmla="*/ 4362450 w 4381500"/>
                <a:gd name="connsiteY6" fmla="*/ 0 h 1581150"/>
                <a:gd name="connsiteX0" fmla="*/ 4362450 w 4381500"/>
                <a:gd name="connsiteY0" fmla="*/ 0 h 1581150"/>
                <a:gd name="connsiteX1" fmla="*/ 742950 w 4381500"/>
                <a:gd name="connsiteY1" fmla="*/ 0 h 1581150"/>
                <a:gd name="connsiteX2" fmla="*/ 342900 w 4381500"/>
                <a:gd name="connsiteY2" fmla="*/ 628650 h 1581150"/>
                <a:gd name="connsiteX3" fmla="*/ 277586 w 4381500"/>
                <a:gd name="connsiteY3" fmla="*/ 1049564 h 1581150"/>
                <a:gd name="connsiteX4" fmla="*/ 75103 w 4381500"/>
                <a:gd name="connsiteY4" fmla="*/ 1292658 h 1581150"/>
                <a:gd name="connsiteX5" fmla="*/ 0 w 4381500"/>
                <a:gd name="connsiteY5" fmla="*/ 1581150 h 1581150"/>
                <a:gd name="connsiteX6" fmla="*/ 4343400 w 4381500"/>
                <a:gd name="connsiteY6" fmla="*/ 1543050 h 1581150"/>
                <a:gd name="connsiteX7" fmla="*/ 4362450 w 4381500"/>
                <a:gd name="connsiteY7" fmla="*/ 0 h 1581150"/>
                <a:gd name="connsiteX0" fmla="*/ 4362450 w 4381500"/>
                <a:gd name="connsiteY0" fmla="*/ 0 h 1581150"/>
                <a:gd name="connsiteX1" fmla="*/ 742950 w 4381500"/>
                <a:gd name="connsiteY1" fmla="*/ 0 h 1581150"/>
                <a:gd name="connsiteX2" fmla="*/ 342900 w 4381500"/>
                <a:gd name="connsiteY2" fmla="*/ 628650 h 1581150"/>
                <a:gd name="connsiteX3" fmla="*/ 277586 w 4381500"/>
                <a:gd name="connsiteY3" fmla="*/ 1049564 h 1581150"/>
                <a:gd name="connsiteX4" fmla="*/ 191672 w 4381500"/>
                <a:gd name="connsiteY4" fmla="*/ 949527 h 1581150"/>
                <a:gd name="connsiteX5" fmla="*/ 75103 w 4381500"/>
                <a:gd name="connsiteY5" fmla="*/ 1292658 h 1581150"/>
                <a:gd name="connsiteX6" fmla="*/ 0 w 4381500"/>
                <a:gd name="connsiteY6" fmla="*/ 1581150 h 1581150"/>
                <a:gd name="connsiteX7" fmla="*/ 4343400 w 4381500"/>
                <a:gd name="connsiteY7" fmla="*/ 1543050 h 1581150"/>
                <a:gd name="connsiteX8" fmla="*/ 4362450 w 4381500"/>
                <a:gd name="connsiteY8" fmla="*/ 0 h 1581150"/>
                <a:gd name="connsiteX0" fmla="*/ 4362450 w 4381500"/>
                <a:gd name="connsiteY0" fmla="*/ 0 h 1581150"/>
                <a:gd name="connsiteX1" fmla="*/ 742950 w 4381500"/>
                <a:gd name="connsiteY1" fmla="*/ 0 h 1581150"/>
                <a:gd name="connsiteX2" fmla="*/ 342900 w 4381500"/>
                <a:gd name="connsiteY2" fmla="*/ 628650 h 1581150"/>
                <a:gd name="connsiteX3" fmla="*/ 277586 w 4381500"/>
                <a:gd name="connsiteY3" fmla="*/ 1049564 h 1581150"/>
                <a:gd name="connsiteX4" fmla="*/ 191672 w 4381500"/>
                <a:gd name="connsiteY4" fmla="*/ 949527 h 1581150"/>
                <a:gd name="connsiteX5" fmla="*/ 75103 w 4381500"/>
                <a:gd name="connsiteY5" fmla="*/ 1292658 h 1581150"/>
                <a:gd name="connsiteX6" fmla="*/ 0 w 4381500"/>
                <a:gd name="connsiteY6" fmla="*/ 1581150 h 1581150"/>
                <a:gd name="connsiteX7" fmla="*/ 4343400 w 4381500"/>
                <a:gd name="connsiteY7" fmla="*/ 1543050 h 1581150"/>
                <a:gd name="connsiteX8" fmla="*/ 4362450 w 4381500"/>
                <a:gd name="connsiteY8" fmla="*/ 0 h 1581150"/>
                <a:gd name="connsiteX0" fmla="*/ 4362450 w 4381500"/>
                <a:gd name="connsiteY0" fmla="*/ 0 h 1581150"/>
                <a:gd name="connsiteX1" fmla="*/ 742950 w 4381500"/>
                <a:gd name="connsiteY1" fmla="*/ 0 h 1581150"/>
                <a:gd name="connsiteX2" fmla="*/ 342900 w 4381500"/>
                <a:gd name="connsiteY2" fmla="*/ 628650 h 1581150"/>
                <a:gd name="connsiteX3" fmla="*/ 191672 w 4381500"/>
                <a:gd name="connsiteY3" fmla="*/ 949527 h 1581150"/>
                <a:gd name="connsiteX4" fmla="*/ 75103 w 4381500"/>
                <a:gd name="connsiteY4" fmla="*/ 1292658 h 1581150"/>
                <a:gd name="connsiteX5" fmla="*/ 0 w 4381500"/>
                <a:gd name="connsiteY5" fmla="*/ 1581150 h 1581150"/>
                <a:gd name="connsiteX6" fmla="*/ 4343400 w 4381500"/>
                <a:gd name="connsiteY6" fmla="*/ 1543050 h 1581150"/>
                <a:gd name="connsiteX7" fmla="*/ 4362450 w 4381500"/>
                <a:gd name="connsiteY7" fmla="*/ 0 h 1581150"/>
                <a:gd name="connsiteX0" fmla="*/ 4362450 w 4381500"/>
                <a:gd name="connsiteY0" fmla="*/ 0 h 1581150"/>
                <a:gd name="connsiteX1" fmla="*/ 742950 w 4381500"/>
                <a:gd name="connsiteY1" fmla="*/ 0 h 1581150"/>
                <a:gd name="connsiteX2" fmla="*/ 553357 w 4381500"/>
                <a:gd name="connsiteY2" fmla="*/ 309336 h 1581150"/>
                <a:gd name="connsiteX3" fmla="*/ 342900 w 4381500"/>
                <a:gd name="connsiteY3" fmla="*/ 628650 h 1581150"/>
                <a:gd name="connsiteX4" fmla="*/ 191672 w 4381500"/>
                <a:gd name="connsiteY4" fmla="*/ 949527 h 1581150"/>
                <a:gd name="connsiteX5" fmla="*/ 75103 w 4381500"/>
                <a:gd name="connsiteY5" fmla="*/ 1292658 h 1581150"/>
                <a:gd name="connsiteX6" fmla="*/ 0 w 4381500"/>
                <a:gd name="connsiteY6" fmla="*/ 1581150 h 1581150"/>
                <a:gd name="connsiteX7" fmla="*/ 4343400 w 4381500"/>
                <a:gd name="connsiteY7" fmla="*/ 1543050 h 1581150"/>
                <a:gd name="connsiteX8" fmla="*/ 4362450 w 4381500"/>
                <a:gd name="connsiteY8" fmla="*/ 0 h 1581150"/>
                <a:gd name="connsiteX0" fmla="*/ 4362450 w 4381500"/>
                <a:gd name="connsiteY0" fmla="*/ 0 h 1581150"/>
                <a:gd name="connsiteX1" fmla="*/ 742950 w 4381500"/>
                <a:gd name="connsiteY1" fmla="*/ 0 h 1581150"/>
                <a:gd name="connsiteX2" fmla="*/ 553357 w 4381500"/>
                <a:gd name="connsiteY2" fmla="*/ 309336 h 1581150"/>
                <a:gd name="connsiteX3" fmla="*/ 342900 w 4381500"/>
                <a:gd name="connsiteY3" fmla="*/ 628650 h 1581150"/>
                <a:gd name="connsiteX4" fmla="*/ 191672 w 4381500"/>
                <a:gd name="connsiteY4" fmla="*/ 949527 h 1581150"/>
                <a:gd name="connsiteX5" fmla="*/ 75103 w 4381500"/>
                <a:gd name="connsiteY5" fmla="*/ 1292658 h 1581150"/>
                <a:gd name="connsiteX6" fmla="*/ 0 w 4381500"/>
                <a:gd name="connsiteY6" fmla="*/ 1581150 h 1581150"/>
                <a:gd name="connsiteX7" fmla="*/ 4343400 w 4381500"/>
                <a:gd name="connsiteY7" fmla="*/ 1543050 h 1581150"/>
                <a:gd name="connsiteX8" fmla="*/ 4362450 w 4381500"/>
                <a:gd name="connsiteY8" fmla="*/ 0 h 1581150"/>
                <a:gd name="connsiteX0" fmla="*/ 4362450 w 4381500"/>
                <a:gd name="connsiteY0" fmla="*/ 0 h 1581150"/>
                <a:gd name="connsiteX1" fmla="*/ 742950 w 4381500"/>
                <a:gd name="connsiteY1" fmla="*/ 0 h 1581150"/>
                <a:gd name="connsiteX2" fmla="*/ 729076 w 4381500"/>
                <a:gd name="connsiteY2" fmla="*/ 4989 h 1581150"/>
                <a:gd name="connsiteX3" fmla="*/ 553357 w 4381500"/>
                <a:gd name="connsiteY3" fmla="*/ 309336 h 1581150"/>
                <a:gd name="connsiteX4" fmla="*/ 342900 w 4381500"/>
                <a:gd name="connsiteY4" fmla="*/ 628650 h 1581150"/>
                <a:gd name="connsiteX5" fmla="*/ 191672 w 4381500"/>
                <a:gd name="connsiteY5" fmla="*/ 949527 h 1581150"/>
                <a:gd name="connsiteX6" fmla="*/ 75103 w 4381500"/>
                <a:gd name="connsiteY6" fmla="*/ 1292658 h 1581150"/>
                <a:gd name="connsiteX7" fmla="*/ 0 w 4381500"/>
                <a:gd name="connsiteY7" fmla="*/ 1581150 h 1581150"/>
                <a:gd name="connsiteX8" fmla="*/ 4343400 w 4381500"/>
                <a:gd name="connsiteY8" fmla="*/ 1543050 h 1581150"/>
                <a:gd name="connsiteX9" fmla="*/ 4362450 w 4381500"/>
                <a:gd name="connsiteY9" fmla="*/ 0 h 1581150"/>
                <a:gd name="connsiteX0" fmla="*/ 4362450 w 4381500"/>
                <a:gd name="connsiteY0" fmla="*/ 6199 h 1587349"/>
                <a:gd name="connsiteX1" fmla="*/ 742950 w 4381500"/>
                <a:gd name="connsiteY1" fmla="*/ 6199 h 1587349"/>
                <a:gd name="connsiteX2" fmla="*/ 729076 w 4381500"/>
                <a:gd name="connsiteY2" fmla="*/ 11188 h 1587349"/>
                <a:gd name="connsiteX3" fmla="*/ 553357 w 4381500"/>
                <a:gd name="connsiteY3" fmla="*/ 315535 h 1587349"/>
                <a:gd name="connsiteX4" fmla="*/ 342900 w 4381500"/>
                <a:gd name="connsiteY4" fmla="*/ 634849 h 1587349"/>
                <a:gd name="connsiteX5" fmla="*/ 191672 w 4381500"/>
                <a:gd name="connsiteY5" fmla="*/ 955726 h 1587349"/>
                <a:gd name="connsiteX6" fmla="*/ 75103 w 4381500"/>
                <a:gd name="connsiteY6" fmla="*/ 1298857 h 1587349"/>
                <a:gd name="connsiteX7" fmla="*/ 0 w 4381500"/>
                <a:gd name="connsiteY7" fmla="*/ 1587349 h 1587349"/>
                <a:gd name="connsiteX8" fmla="*/ 4343400 w 4381500"/>
                <a:gd name="connsiteY8" fmla="*/ 1549249 h 1587349"/>
                <a:gd name="connsiteX9" fmla="*/ 4362450 w 4381500"/>
                <a:gd name="connsiteY9" fmla="*/ 6199 h 1587349"/>
                <a:gd name="connsiteX0" fmla="*/ 4362450 w 4381500"/>
                <a:gd name="connsiteY0" fmla="*/ 6199 h 1587349"/>
                <a:gd name="connsiteX1" fmla="*/ 742950 w 4381500"/>
                <a:gd name="connsiteY1" fmla="*/ 6199 h 1587349"/>
                <a:gd name="connsiteX2" fmla="*/ 729076 w 4381500"/>
                <a:gd name="connsiteY2" fmla="*/ 11188 h 1587349"/>
                <a:gd name="connsiteX3" fmla="*/ 553357 w 4381500"/>
                <a:gd name="connsiteY3" fmla="*/ 315535 h 1587349"/>
                <a:gd name="connsiteX4" fmla="*/ 342900 w 4381500"/>
                <a:gd name="connsiteY4" fmla="*/ 634849 h 1587349"/>
                <a:gd name="connsiteX5" fmla="*/ 191672 w 4381500"/>
                <a:gd name="connsiteY5" fmla="*/ 955726 h 1587349"/>
                <a:gd name="connsiteX6" fmla="*/ 75103 w 4381500"/>
                <a:gd name="connsiteY6" fmla="*/ 1298857 h 1587349"/>
                <a:gd name="connsiteX7" fmla="*/ 0 w 4381500"/>
                <a:gd name="connsiteY7" fmla="*/ 1587349 h 1587349"/>
                <a:gd name="connsiteX8" fmla="*/ 4343400 w 4381500"/>
                <a:gd name="connsiteY8" fmla="*/ 1549249 h 1587349"/>
                <a:gd name="connsiteX9" fmla="*/ 4362450 w 4381500"/>
                <a:gd name="connsiteY9" fmla="*/ 6199 h 1587349"/>
                <a:gd name="connsiteX0" fmla="*/ 4362450 w 4381500"/>
                <a:gd name="connsiteY0" fmla="*/ 0 h 1581150"/>
                <a:gd name="connsiteX1" fmla="*/ 742950 w 4381500"/>
                <a:gd name="connsiteY1" fmla="*/ 0 h 1581150"/>
                <a:gd name="connsiteX2" fmla="*/ 795789 w 4381500"/>
                <a:gd name="connsiteY2" fmla="*/ 36489 h 1581150"/>
                <a:gd name="connsiteX3" fmla="*/ 553357 w 4381500"/>
                <a:gd name="connsiteY3" fmla="*/ 309336 h 1581150"/>
                <a:gd name="connsiteX4" fmla="*/ 342900 w 4381500"/>
                <a:gd name="connsiteY4" fmla="*/ 628650 h 1581150"/>
                <a:gd name="connsiteX5" fmla="*/ 191672 w 4381500"/>
                <a:gd name="connsiteY5" fmla="*/ 949527 h 1581150"/>
                <a:gd name="connsiteX6" fmla="*/ 75103 w 4381500"/>
                <a:gd name="connsiteY6" fmla="*/ 1292658 h 1581150"/>
                <a:gd name="connsiteX7" fmla="*/ 0 w 4381500"/>
                <a:gd name="connsiteY7" fmla="*/ 1581150 h 1581150"/>
                <a:gd name="connsiteX8" fmla="*/ 4343400 w 4381500"/>
                <a:gd name="connsiteY8" fmla="*/ 1543050 h 1581150"/>
                <a:gd name="connsiteX9" fmla="*/ 4362450 w 4381500"/>
                <a:gd name="connsiteY9" fmla="*/ 0 h 1581150"/>
                <a:gd name="connsiteX0" fmla="*/ 4362450 w 4381500"/>
                <a:gd name="connsiteY0" fmla="*/ 0 h 1581150"/>
                <a:gd name="connsiteX1" fmla="*/ 742950 w 4381500"/>
                <a:gd name="connsiteY1" fmla="*/ 0 h 1581150"/>
                <a:gd name="connsiteX2" fmla="*/ 795789 w 4381500"/>
                <a:gd name="connsiteY2" fmla="*/ 198413 h 1581150"/>
                <a:gd name="connsiteX3" fmla="*/ 553357 w 4381500"/>
                <a:gd name="connsiteY3" fmla="*/ 309336 h 1581150"/>
                <a:gd name="connsiteX4" fmla="*/ 342900 w 4381500"/>
                <a:gd name="connsiteY4" fmla="*/ 628650 h 1581150"/>
                <a:gd name="connsiteX5" fmla="*/ 191672 w 4381500"/>
                <a:gd name="connsiteY5" fmla="*/ 949527 h 1581150"/>
                <a:gd name="connsiteX6" fmla="*/ 75103 w 4381500"/>
                <a:gd name="connsiteY6" fmla="*/ 1292658 h 1581150"/>
                <a:gd name="connsiteX7" fmla="*/ 0 w 4381500"/>
                <a:gd name="connsiteY7" fmla="*/ 1581150 h 1581150"/>
                <a:gd name="connsiteX8" fmla="*/ 4343400 w 4381500"/>
                <a:gd name="connsiteY8" fmla="*/ 1543050 h 1581150"/>
                <a:gd name="connsiteX9" fmla="*/ 4362450 w 4381500"/>
                <a:gd name="connsiteY9" fmla="*/ 0 h 1581150"/>
                <a:gd name="connsiteX0" fmla="*/ 4362450 w 4381500"/>
                <a:gd name="connsiteY0" fmla="*/ 0 h 1581150"/>
                <a:gd name="connsiteX1" fmla="*/ 795789 w 4381500"/>
                <a:gd name="connsiteY1" fmla="*/ 198413 h 1581150"/>
                <a:gd name="connsiteX2" fmla="*/ 553357 w 4381500"/>
                <a:gd name="connsiteY2" fmla="*/ 309336 h 1581150"/>
                <a:gd name="connsiteX3" fmla="*/ 342900 w 4381500"/>
                <a:gd name="connsiteY3" fmla="*/ 628650 h 1581150"/>
                <a:gd name="connsiteX4" fmla="*/ 191672 w 4381500"/>
                <a:gd name="connsiteY4" fmla="*/ 949527 h 1581150"/>
                <a:gd name="connsiteX5" fmla="*/ 75103 w 4381500"/>
                <a:gd name="connsiteY5" fmla="*/ 1292658 h 1581150"/>
                <a:gd name="connsiteX6" fmla="*/ 0 w 4381500"/>
                <a:gd name="connsiteY6" fmla="*/ 1581150 h 1581150"/>
                <a:gd name="connsiteX7" fmla="*/ 4343400 w 4381500"/>
                <a:gd name="connsiteY7" fmla="*/ 1543050 h 1581150"/>
                <a:gd name="connsiteX8" fmla="*/ 4362450 w 4381500"/>
                <a:gd name="connsiteY8" fmla="*/ 0 h 1581150"/>
                <a:gd name="connsiteX0" fmla="*/ 4362450 w 4381500"/>
                <a:gd name="connsiteY0" fmla="*/ 0 h 1581150"/>
                <a:gd name="connsiteX1" fmla="*/ 795789 w 4381500"/>
                <a:gd name="connsiteY1" fmla="*/ 198413 h 1581150"/>
                <a:gd name="connsiteX2" fmla="*/ 792474 w 4381500"/>
                <a:gd name="connsiteY2" fmla="*/ 33564 h 1581150"/>
                <a:gd name="connsiteX3" fmla="*/ 553357 w 4381500"/>
                <a:gd name="connsiteY3" fmla="*/ 309336 h 1581150"/>
                <a:gd name="connsiteX4" fmla="*/ 342900 w 4381500"/>
                <a:gd name="connsiteY4" fmla="*/ 628650 h 1581150"/>
                <a:gd name="connsiteX5" fmla="*/ 191672 w 4381500"/>
                <a:gd name="connsiteY5" fmla="*/ 949527 h 1581150"/>
                <a:gd name="connsiteX6" fmla="*/ 75103 w 4381500"/>
                <a:gd name="connsiteY6" fmla="*/ 1292658 h 1581150"/>
                <a:gd name="connsiteX7" fmla="*/ 0 w 4381500"/>
                <a:gd name="connsiteY7" fmla="*/ 1581150 h 1581150"/>
                <a:gd name="connsiteX8" fmla="*/ 4343400 w 4381500"/>
                <a:gd name="connsiteY8" fmla="*/ 1543050 h 1581150"/>
                <a:gd name="connsiteX9" fmla="*/ 4362450 w 4381500"/>
                <a:gd name="connsiteY9" fmla="*/ 0 h 1581150"/>
                <a:gd name="connsiteX0" fmla="*/ 4362450 w 4381500"/>
                <a:gd name="connsiteY0" fmla="*/ 0 h 1581150"/>
                <a:gd name="connsiteX1" fmla="*/ 1059946 w 4381500"/>
                <a:gd name="connsiteY1" fmla="*/ 17437 h 1581150"/>
                <a:gd name="connsiteX2" fmla="*/ 792474 w 4381500"/>
                <a:gd name="connsiteY2" fmla="*/ 33564 h 1581150"/>
                <a:gd name="connsiteX3" fmla="*/ 553357 w 4381500"/>
                <a:gd name="connsiteY3" fmla="*/ 309336 h 1581150"/>
                <a:gd name="connsiteX4" fmla="*/ 342900 w 4381500"/>
                <a:gd name="connsiteY4" fmla="*/ 628650 h 1581150"/>
                <a:gd name="connsiteX5" fmla="*/ 191672 w 4381500"/>
                <a:gd name="connsiteY5" fmla="*/ 949527 h 1581150"/>
                <a:gd name="connsiteX6" fmla="*/ 75103 w 4381500"/>
                <a:gd name="connsiteY6" fmla="*/ 1292658 h 1581150"/>
                <a:gd name="connsiteX7" fmla="*/ 0 w 4381500"/>
                <a:gd name="connsiteY7" fmla="*/ 1581150 h 1581150"/>
                <a:gd name="connsiteX8" fmla="*/ 4343400 w 4381500"/>
                <a:gd name="connsiteY8" fmla="*/ 1543050 h 1581150"/>
                <a:gd name="connsiteX9" fmla="*/ 4362450 w 4381500"/>
                <a:gd name="connsiteY9" fmla="*/ 0 h 1581150"/>
                <a:gd name="connsiteX0" fmla="*/ 4376747 w 4395797"/>
                <a:gd name="connsiteY0" fmla="*/ 0 h 1576137"/>
                <a:gd name="connsiteX1" fmla="*/ 1074243 w 4395797"/>
                <a:gd name="connsiteY1" fmla="*/ 17437 h 1576137"/>
                <a:gd name="connsiteX2" fmla="*/ 806771 w 4395797"/>
                <a:gd name="connsiteY2" fmla="*/ 33564 h 1576137"/>
                <a:gd name="connsiteX3" fmla="*/ 567654 w 4395797"/>
                <a:gd name="connsiteY3" fmla="*/ 309336 h 1576137"/>
                <a:gd name="connsiteX4" fmla="*/ 357197 w 4395797"/>
                <a:gd name="connsiteY4" fmla="*/ 628650 h 1576137"/>
                <a:gd name="connsiteX5" fmla="*/ 205969 w 4395797"/>
                <a:gd name="connsiteY5" fmla="*/ 949527 h 1576137"/>
                <a:gd name="connsiteX6" fmla="*/ 89400 w 4395797"/>
                <a:gd name="connsiteY6" fmla="*/ 1292658 h 1576137"/>
                <a:gd name="connsiteX7" fmla="*/ 0 w 4395797"/>
                <a:gd name="connsiteY7" fmla="*/ 1576137 h 1576137"/>
                <a:gd name="connsiteX8" fmla="*/ 4357697 w 4395797"/>
                <a:gd name="connsiteY8" fmla="*/ 1543050 h 1576137"/>
                <a:gd name="connsiteX9" fmla="*/ 4376747 w 4395797"/>
                <a:gd name="connsiteY9" fmla="*/ 0 h 1576137"/>
                <a:gd name="connsiteX0" fmla="*/ 4376747 w 4395797"/>
                <a:gd name="connsiteY0" fmla="*/ 0 h 1576137"/>
                <a:gd name="connsiteX1" fmla="*/ 1074243 w 4395797"/>
                <a:gd name="connsiteY1" fmla="*/ 17437 h 1576137"/>
                <a:gd name="connsiteX2" fmla="*/ 806771 w 4395797"/>
                <a:gd name="connsiteY2" fmla="*/ 33564 h 1576137"/>
                <a:gd name="connsiteX3" fmla="*/ 567654 w 4395797"/>
                <a:gd name="connsiteY3" fmla="*/ 309336 h 1576137"/>
                <a:gd name="connsiteX4" fmla="*/ 357197 w 4395797"/>
                <a:gd name="connsiteY4" fmla="*/ 628650 h 1576137"/>
                <a:gd name="connsiteX5" fmla="*/ 205969 w 4395797"/>
                <a:gd name="connsiteY5" fmla="*/ 949527 h 1576137"/>
                <a:gd name="connsiteX6" fmla="*/ 89400 w 4395797"/>
                <a:gd name="connsiteY6" fmla="*/ 1292658 h 1576137"/>
                <a:gd name="connsiteX7" fmla="*/ 22893 w 4395797"/>
                <a:gd name="connsiteY7" fmla="*/ 1322365 h 1576137"/>
                <a:gd name="connsiteX8" fmla="*/ 0 w 4395797"/>
                <a:gd name="connsiteY8" fmla="*/ 1576137 h 1576137"/>
                <a:gd name="connsiteX9" fmla="*/ 4357697 w 4395797"/>
                <a:gd name="connsiteY9" fmla="*/ 1543050 h 1576137"/>
                <a:gd name="connsiteX10" fmla="*/ 4376747 w 4395797"/>
                <a:gd name="connsiteY10" fmla="*/ 0 h 1576137"/>
                <a:gd name="connsiteX0" fmla="*/ 4376747 w 4395797"/>
                <a:gd name="connsiteY0" fmla="*/ 0 h 1576137"/>
                <a:gd name="connsiteX1" fmla="*/ 1074243 w 4395797"/>
                <a:gd name="connsiteY1" fmla="*/ 17437 h 1576137"/>
                <a:gd name="connsiteX2" fmla="*/ 806771 w 4395797"/>
                <a:gd name="connsiteY2" fmla="*/ 33564 h 1576137"/>
                <a:gd name="connsiteX3" fmla="*/ 567654 w 4395797"/>
                <a:gd name="connsiteY3" fmla="*/ 309336 h 1576137"/>
                <a:gd name="connsiteX4" fmla="*/ 357197 w 4395797"/>
                <a:gd name="connsiteY4" fmla="*/ 628650 h 1576137"/>
                <a:gd name="connsiteX5" fmla="*/ 205969 w 4395797"/>
                <a:gd name="connsiteY5" fmla="*/ 949527 h 1576137"/>
                <a:gd name="connsiteX6" fmla="*/ 89400 w 4395797"/>
                <a:gd name="connsiteY6" fmla="*/ 1292658 h 1576137"/>
                <a:gd name="connsiteX7" fmla="*/ 0 w 4395797"/>
                <a:gd name="connsiteY7" fmla="*/ 1576137 h 1576137"/>
                <a:gd name="connsiteX8" fmla="*/ 4357697 w 4395797"/>
                <a:gd name="connsiteY8" fmla="*/ 1543050 h 1576137"/>
                <a:gd name="connsiteX9" fmla="*/ 4376747 w 4395797"/>
                <a:gd name="connsiteY9" fmla="*/ 0 h 1576137"/>
                <a:gd name="connsiteX0" fmla="*/ 4376747 w 4395797"/>
                <a:gd name="connsiteY0" fmla="*/ 0 h 1576137"/>
                <a:gd name="connsiteX1" fmla="*/ 1074243 w 4395797"/>
                <a:gd name="connsiteY1" fmla="*/ 17437 h 1576137"/>
                <a:gd name="connsiteX2" fmla="*/ 806771 w 4395797"/>
                <a:gd name="connsiteY2" fmla="*/ 33564 h 1576137"/>
                <a:gd name="connsiteX3" fmla="*/ 567654 w 4395797"/>
                <a:gd name="connsiteY3" fmla="*/ 309336 h 1576137"/>
                <a:gd name="connsiteX4" fmla="*/ 357197 w 4395797"/>
                <a:gd name="connsiteY4" fmla="*/ 628650 h 1576137"/>
                <a:gd name="connsiteX5" fmla="*/ 205969 w 4395797"/>
                <a:gd name="connsiteY5" fmla="*/ 949527 h 1576137"/>
                <a:gd name="connsiteX6" fmla="*/ 75104 w 4395797"/>
                <a:gd name="connsiteY6" fmla="*/ 1287646 h 1576137"/>
                <a:gd name="connsiteX7" fmla="*/ 0 w 4395797"/>
                <a:gd name="connsiteY7" fmla="*/ 1576137 h 1576137"/>
                <a:gd name="connsiteX8" fmla="*/ 4357697 w 4395797"/>
                <a:gd name="connsiteY8" fmla="*/ 1543050 h 1576137"/>
                <a:gd name="connsiteX9" fmla="*/ 4376747 w 4395797"/>
                <a:gd name="connsiteY9" fmla="*/ 0 h 1576137"/>
                <a:gd name="connsiteX0" fmla="*/ 4376747 w 4395797"/>
                <a:gd name="connsiteY0" fmla="*/ 0 h 1576137"/>
                <a:gd name="connsiteX1" fmla="*/ 1074243 w 4395797"/>
                <a:gd name="connsiteY1" fmla="*/ 17437 h 1576137"/>
                <a:gd name="connsiteX2" fmla="*/ 806771 w 4395797"/>
                <a:gd name="connsiteY2" fmla="*/ 33564 h 1576137"/>
                <a:gd name="connsiteX3" fmla="*/ 567654 w 4395797"/>
                <a:gd name="connsiteY3" fmla="*/ 309336 h 1576137"/>
                <a:gd name="connsiteX4" fmla="*/ 357197 w 4395797"/>
                <a:gd name="connsiteY4" fmla="*/ 628650 h 1576137"/>
                <a:gd name="connsiteX5" fmla="*/ 297617 w 4395797"/>
                <a:gd name="connsiteY5" fmla="*/ 774679 h 1576137"/>
                <a:gd name="connsiteX6" fmla="*/ 205969 w 4395797"/>
                <a:gd name="connsiteY6" fmla="*/ 949527 h 1576137"/>
                <a:gd name="connsiteX7" fmla="*/ 75104 w 4395797"/>
                <a:gd name="connsiteY7" fmla="*/ 1287646 h 1576137"/>
                <a:gd name="connsiteX8" fmla="*/ 0 w 4395797"/>
                <a:gd name="connsiteY8" fmla="*/ 1576137 h 1576137"/>
                <a:gd name="connsiteX9" fmla="*/ 4357697 w 4395797"/>
                <a:gd name="connsiteY9" fmla="*/ 1543050 h 1576137"/>
                <a:gd name="connsiteX10" fmla="*/ 4376747 w 4395797"/>
                <a:gd name="connsiteY10" fmla="*/ 0 h 1576137"/>
                <a:gd name="connsiteX0" fmla="*/ 4376747 w 4395797"/>
                <a:gd name="connsiteY0" fmla="*/ 0 h 1576137"/>
                <a:gd name="connsiteX1" fmla="*/ 1074243 w 4395797"/>
                <a:gd name="connsiteY1" fmla="*/ 17437 h 1576137"/>
                <a:gd name="connsiteX2" fmla="*/ 806771 w 4395797"/>
                <a:gd name="connsiteY2" fmla="*/ 33564 h 1576137"/>
                <a:gd name="connsiteX3" fmla="*/ 567654 w 4395797"/>
                <a:gd name="connsiteY3" fmla="*/ 309336 h 1576137"/>
                <a:gd name="connsiteX4" fmla="*/ 357197 w 4395797"/>
                <a:gd name="connsiteY4" fmla="*/ 628650 h 1576137"/>
                <a:gd name="connsiteX5" fmla="*/ 338122 w 4395797"/>
                <a:gd name="connsiteY5" fmla="*/ 701653 h 1576137"/>
                <a:gd name="connsiteX6" fmla="*/ 297617 w 4395797"/>
                <a:gd name="connsiteY6" fmla="*/ 774679 h 1576137"/>
                <a:gd name="connsiteX7" fmla="*/ 205969 w 4395797"/>
                <a:gd name="connsiteY7" fmla="*/ 949527 h 1576137"/>
                <a:gd name="connsiteX8" fmla="*/ 75104 w 4395797"/>
                <a:gd name="connsiteY8" fmla="*/ 1287646 h 1576137"/>
                <a:gd name="connsiteX9" fmla="*/ 0 w 4395797"/>
                <a:gd name="connsiteY9" fmla="*/ 1576137 h 1576137"/>
                <a:gd name="connsiteX10" fmla="*/ 4357697 w 4395797"/>
                <a:gd name="connsiteY10" fmla="*/ 1543050 h 1576137"/>
                <a:gd name="connsiteX11" fmla="*/ 4376747 w 4395797"/>
                <a:gd name="connsiteY11" fmla="*/ 0 h 1576137"/>
                <a:gd name="connsiteX0" fmla="*/ 4376747 w 4395797"/>
                <a:gd name="connsiteY0" fmla="*/ 0 h 1576137"/>
                <a:gd name="connsiteX1" fmla="*/ 1074243 w 4395797"/>
                <a:gd name="connsiteY1" fmla="*/ 17437 h 1576137"/>
                <a:gd name="connsiteX2" fmla="*/ 806771 w 4395797"/>
                <a:gd name="connsiteY2" fmla="*/ 33564 h 1576137"/>
                <a:gd name="connsiteX3" fmla="*/ 567654 w 4395797"/>
                <a:gd name="connsiteY3" fmla="*/ 309336 h 1576137"/>
                <a:gd name="connsiteX4" fmla="*/ 423910 w 4395797"/>
                <a:gd name="connsiteY4" fmla="*/ 550612 h 1576137"/>
                <a:gd name="connsiteX5" fmla="*/ 338122 w 4395797"/>
                <a:gd name="connsiteY5" fmla="*/ 701653 h 1576137"/>
                <a:gd name="connsiteX6" fmla="*/ 297617 w 4395797"/>
                <a:gd name="connsiteY6" fmla="*/ 774679 h 1576137"/>
                <a:gd name="connsiteX7" fmla="*/ 205969 w 4395797"/>
                <a:gd name="connsiteY7" fmla="*/ 949527 h 1576137"/>
                <a:gd name="connsiteX8" fmla="*/ 75104 w 4395797"/>
                <a:gd name="connsiteY8" fmla="*/ 1287646 h 1576137"/>
                <a:gd name="connsiteX9" fmla="*/ 0 w 4395797"/>
                <a:gd name="connsiteY9" fmla="*/ 1576137 h 1576137"/>
                <a:gd name="connsiteX10" fmla="*/ 4357697 w 4395797"/>
                <a:gd name="connsiteY10" fmla="*/ 1543050 h 1576137"/>
                <a:gd name="connsiteX11" fmla="*/ 4376747 w 4395797"/>
                <a:gd name="connsiteY11" fmla="*/ 0 h 1576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95797" h="1576137">
                  <a:moveTo>
                    <a:pt x="4376747" y="0"/>
                  </a:moveTo>
                  <a:lnTo>
                    <a:pt x="1074243" y="17437"/>
                  </a:lnTo>
                  <a:lnTo>
                    <a:pt x="806771" y="33564"/>
                  </a:lnTo>
                  <a:lnTo>
                    <a:pt x="567654" y="309336"/>
                  </a:lnTo>
                  <a:lnTo>
                    <a:pt x="423910" y="550612"/>
                  </a:lnTo>
                  <a:lnTo>
                    <a:pt x="338122" y="701653"/>
                  </a:lnTo>
                  <a:lnTo>
                    <a:pt x="297617" y="774679"/>
                  </a:lnTo>
                  <a:lnTo>
                    <a:pt x="205969" y="949527"/>
                  </a:lnTo>
                  <a:lnTo>
                    <a:pt x="75104" y="1287646"/>
                  </a:lnTo>
                  <a:lnTo>
                    <a:pt x="0" y="1576137"/>
                  </a:lnTo>
                  <a:lnTo>
                    <a:pt x="4357697" y="1543050"/>
                  </a:lnTo>
                  <a:cubicBezTo>
                    <a:pt x="4370554" y="1022354"/>
                    <a:pt x="4395797" y="501805"/>
                    <a:pt x="4376747" y="0"/>
                  </a:cubicBezTo>
                  <a:close/>
                </a:path>
              </a:pathLst>
            </a:custGeom>
            <a:solidFill>
              <a:srgbClr val="FFFFC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3762375" fontAlgn="base">
                <a:spcBef>
                  <a:spcPct val="0"/>
                </a:spcBef>
                <a:spcAft>
                  <a:spcPct val="0"/>
                </a:spcAft>
              </a:pPr>
              <a:endParaRPr lang="en-PH" sz="7400" dirty="0" smtClean="0">
                <a:solidFill>
                  <a:srgbClr val="000000"/>
                </a:solidFill>
                <a:cs typeface="Arial" charset="0"/>
              </a:endParaRPr>
            </a:p>
          </p:txBody>
        </p:sp>
        <p:sp>
          <p:nvSpPr>
            <p:cNvPr id="10" name="TextBox 9"/>
            <p:cNvSpPr txBox="1"/>
            <p:nvPr/>
          </p:nvSpPr>
          <p:spPr>
            <a:xfrm>
              <a:off x="319035" y="27796242"/>
              <a:ext cx="4500480" cy="1358063"/>
            </a:xfrm>
            <a:prstGeom prst="rect">
              <a:avLst/>
            </a:prstGeom>
            <a:noFill/>
            <a:ln>
              <a:noFill/>
            </a:ln>
            <a:effectLst/>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fontAlgn="base">
                <a:spcBef>
                  <a:spcPct val="0"/>
                </a:spcBef>
                <a:spcAft>
                  <a:spcPct val="0"/>
                </a:spcAft>
              </a:pPr>
              <a:r>
                <a:rPr lang="en-US" sz="1400" b="1" dirty="0" smtClean="0">
                  <a:solidFill>
                    <a:srgbClr val="FF0000"/>
                  </a:solidFill>
                  <a:latin typeface="Verdana" pitchFamily="34" charset="0"/>
                  <a:ea typeface="Verdana" pitchFamily="34" charset="0"/>
                  <a:cs typeface="Verdana" pitchFamily="34" charset="0"/>
                </a:rPr>
                <a:t>Governments</a:t>
              </a:r>
            </a:p>
            <a:p>
              <a:pPr algn="ctr" fontAlgn="base">
                <a:spcBef>
                  <a:spcPct val="0"/>
                </a:spcBef>
                <a:spcAft>
                  <a:spcPct val="0"/>
                </a:spcAft>
              </a:pPr>
              <a:r>
                <a:rPr lang="en-US" sz="1200" dirty="0" smtClean="0">
                  <a:solidFill>
                    <a:srgbClr val="000000"/>
                  </a:solidFill>
                  <a:latin typeface="Verdana" pitchFamily="34" charset="0"/>
                  <a:ea typeface="Verdana" pitchFamily="34" charset="0"/>
                  <a:cs typeface="Verdana" pitchFamily="34" charset="0"/>
                </a:rPr>
                <a:t>CAM, INDO, Lao PDR, </a:t>
              </a:r>
            </a:p>
            <a:p>
              <a:pPr algn="ctr" fontAlgn="base">
                <a:spcBef>
                  <a:spcPct val="0"/>
                </a:spcBef>
                <a:spcAft>
                  <a:spcPct val="0"/>
                </a:spcAft>
              </a:pPr>
              <a:r>
                <a:rPr lang="en-US" sz="1200" dirty="0" smtClean="0">
                  <a:solidFill>
                    <a:srgbClr val="000000"/>
                  </a:solidFill>
                  <a:latin typeface="Verdana" pitchFamily="34" charset="0"/>
                  <a:ea typeface="Verdana" pitchFamily="34" charset="0"/>
                  <a:cs typeface="Verdana" pitchFamily="34" charset="0"/>
                </a:rPr>
                <a:t>PHILS, SL, TH, VN</a:t>
              </a:r>
              <a:endParaRPr lang="en-US" sz="1200" dirty="0">
                <a:solidFill>
                  <a:srgbClr val="000000"/>
                </a:solidFill>
                <a:latin typeface="Verdana" pitchFamily="34" charset="0"/>
                <a:ea typeface="Verdana" pitchFamily="34" charset="0"/>
                <a:cs typeface="Verdana" pitchFamily="34" charset="0"/>
              </a:endParaRPr>
            </a:p>
          </p:txBody>
        </p:sp>
        <p:sp>
          <p:nvSpPr>
            <p:cNvPr id="11" name="Freeform 10"/>
            <p:cNvSpPr/>
            <p:nvPr/>
          </p:nvSpPr>
          <p:spPr bwMode="auto">
            <a:xfrm>
              <a:off x="183773" y="29689425"/>
              <a:ext cx="4389153" cy="1714499"/>
            </a:xfrm>
            <a:custGeom>
              <a:avLst/>
              <a:gdLst>
                <a:gd name="connsiteX0" fmla="*/ 4362450 w 4381500"/>
                <a:gd name="connsiteY0" fmla="*/ 0 h 1581150"/>
                <a:gd name="connsiteX1" fmla="*/ 742950 w 4381500"/>
                <a:gd name="connsiteY1" fmla="*/ 0 h 1581150"/>
                <a:gd name="connsiteX2" fmla="*/ 0 w 4381500"/>
                <a:gd name="connsiteY2" fmla="*/ 1581150 h 1581150"/>
                <a:gd name="connsiteX3" fmla="*/ 4343400 w 4381500"/>
                <a:gd name="connsiteY3" fmla="*/ 1543050 h 1581150"/>
                <a:gd name="connsiteX4" fmla="*/ 4362450 w 4381500"/>
                <a:gd name="connsiteY4" fmla="*/ 0 h 1581150"/>
                <a:gd name="connsiteX0" fmla="*/ 4362450 w 4381500"/>
                <a:gd name="connsiteY0" fmla="*/ 0 h 1581150"/>
                <a:gd name="connsiteX1" fmla="*/ 742950 w 4381500"/>
                <a:gd name="connsiteY1" fmla="*/ 0 h 1581150"/>
                <a:gd name="connsiteX2" fmla="*/ 342900 w 4381500"/>
                <a:gd name="connsiteY2" fmla="*/ 628650 h 1581150"/>
                <a:gd name="connsiteX3" fmla="*/ 0 w 4381500"/>
                <a:gd name="connsiteY3" fmla="*/ 1581150 h 1581150"/>
                <a:gd name="connsiteX4" fmla="*/ 4343400 w 4381500"/>
                <a:gd name="connsiteY4" fmla="*/ 1543050 h 1581150"/>
                <a:gd name="connsiteX5" fmla="*/ 4362450 w 4381500"/>
                <a:gd name="connsiteY5" fmla="*/ 0 h 1581150"/>
                <a:gd name="connsiteX0" fmla="*/ 4362450 w 4381500"/>
                <a:gd name="connsiteY0" fmla="*/ 0 h 1581150"/>
                <a:gd name="connsiteX1" fmla="*/ 742950 w 4381500"/>
                <a:gd name="connsiteY1" fmla="*/ 0 h 1581150"/>
                <a:gd name="connsiteX2" fmla="*/ 342900 w 4381500"/>
                <a:gd name="connsiteY2" fmla="*/ 628650 h 1581150"/>
                <a:gd name="connsiteX3" fmla="*/ 277586 w 4381500"/>
                <a:gd name="connsiteY3" fmla="*/ 1049564 h 1581150"/>
                <a:gd name="connsiteX4" fmla="*/ 0 w 4381500"/>
                <a:gd name="connsiteY4" fmla="*/ 1581150 h 1581150"/>
                <a:gd name="connsiteX5" fmla="*/ 4343400 w 4381500"/>
                <a:gd name="connsiteY5" fmla="*/ 1543050 h 1581150"/>
                <a:gd name="connsiteX6" fmla="*/ 4362450 w 4381500"/>
                <a:gd name="connsiteY6" fmla="*/ 0 h 1581150"/>
                <a:gd name="connsiteX0" fmla="*/ 4362450 w 4381500"/>
                <a:gd name="connsiteY0" fmla="*/ 0 h 1581150"/>
                <a:gd name="connsiteX1" fmla="*/ 742950 w 4381500"/>
                <a:gd name="connsiteY1" fmla="*/ 0 h 1581150"/>
                <a:gd name="connsiteX2" fmla="*/ 342900 w 4381500"/>
                <a:gd name="connsiteY2" fmla="*/ 628650 h 1581150"/>
                <a:gd name="connsiteX3" fmla="*/ 277586 w 4381500"/>
                <a:gd name="connsiteY3" fmla="*/ 1049564 h 1581150"/>
                <a:gd name="connsiteX4" fmla="*/ 75103 w 4381500"/>
                <a:gd name="connsiteY4" fmla="*/ 1292658 h 1581150"/>
                <a:gd name="connsiteX5" fmla="*/ 0 w 4381500"/>
                <a:gd name="connsiteY5" fmla="*/ 1581150 h 1581150"/>
                <a:gd name="connsiteX6" fmla="*/ 4343400 w 4381500"/>
                <a:gd name="connsiteY6" fmla="*/ 1543050 h 1581150"/>
                <a:gd name="connsiteX7" fmla="*/ 4362450 w 4381500"/>
                <a:gd name="connsiteY7" fmla="*/ 0 h 1581150"/>
                <a:gd name="connsiteX0" fmla="*/ 4362450 w 4381500"/>
                <a:gd name="connsiteY0" fmla="*/ 0 h 1581150"/>
                <a:gd name="connsiteX1" fmla="*/ 742950 w 4381500"/>
                <a:gd name="connsiteY1" fmla="*/ 0 h 1581150"/>
                <a:gd name="connsiteX2" fmla="*/ 342900 w 4381500"/>
                <a:gd name="connsiteY2" fmla="*/ 628650 h 1581150"/>
                <a:gd name="connsiteX3" fmla="*/ 277586 w 4381500"/>
                <a:gd name="connsiteY3" fmla="*/ 1049564 h 1581150"/>
                <a:gd name="connsiteX4" fmla="*/ 191672 w 4381500"/>
                <a:gd name="connsiteY4" fmla="*/ 949527 h 1581150"/>
                <a:gd name="connsiteX5" fmla="*/ 75103 w 4381500"/>
                <a:gd name="connsiteY5" fmla="*/ 1292658 h 1581150"/>
                <a:gd name="connsiteX6" fmla="*/ 0 w 4381500"/>
                <a:gd name="connsiteY6" fmla="*/ 1581150 h 1581150"/>
                <a:gd name="connsiteX7" fmla="*/ 4343400 w 4381500"/>
                <a:gd name="connsiteY7" fmla="*/ 1543050 h 1581150"/>
                <a:gd name="connsiteX8" fmla="*/ 4362450 w 4381500"/>
                <a:gd name="connsiteY8" fmla="*/ 0 h 1581150"/>
                <a:gd name="connsiteX0" fmla="*/ 4362450 w 4381500"/>
                <a:gd name="connsiteY0" fmla="*/ 0 h 1581150"/>
                <a:gd name="connsiteX1" fmla="*/ 742950 w 4381500"/>
                <a:gd name="connsiteY1" fmla="*/ 0 h 1581150"/>
                <a:gd name="connsiteX2" fmla="*/ 342900 w 4381500"/>
                <a:gd name="connsiteY2" fmla="*/ 628650 h 1581150"/>
                <a:gd name="connsiteX3" fmla="*/ 277586 w 4381500"/>
                <a:gd name="connsiteY3" fmla="*/ 1049564 h 1581150"/>
                <a:gd name="connsiteX4" fmla="*/ 191672 w 4381500"/>
                <a:gd name="connsiteY4" fmla="*/ 949527 h 1581150"/>
                <a:gd name="connsiteX5" fmla="*/ 75103 w 4381500"/>
                <a:gd name="connsiteY5" fmla="*/ 1292658 h 1581150"/>
                <a:gd name="connsiteX6" fmla="*/ 0 w 4381500"/>
                <a:gd name="connsiteY6" fmla="*/ 1581150 h 1581150"/>
                <a:gd name="connsiteX7" fmla="*/ 4343400 w 4381500"/>
                <a:gd name="connsiteY7" fmla="*/ 1543050 h 1581150"/>
                <a:gd name="connsiteX8" fmla="*/ 4362450 w 4381500"/>
                <a:gd name="connsiteY8" fmla="*/ 0 h 1581150"/>
                <a:gd name="connsiteX0" fmla="*/ 4362450 w 4381500"/>
                <a:gd name="connsiteY0" fmla="*/ 0 h 1581150"/>
                <a:gd name="connsiteX1" fmla="*/ 742950 w 4381500"/>
                <a:gd name="connsiteY1" fmla="*/ 0 h 1581150"/>
                <a:gd name="connsiteX2" fmla="*/ 342900 w 4381500"/>
                <a:gd name="connsiteY2" fmla="*/ 628650 h 1581150"/>
                <a:gd name="connsiteX3" fmla="*/ 191672 w 4381500"/>
                <a:gd name="connsiteY3" fmla="*/ 949527 h 1581150"/>
                <a:gd name="connsiteX4" fmla="*/ 75103 w 4381500"/>
                <a:gd name="connsiteY4" fmla="*/ 1292658 h 1581150"/>
                <a:gd name="connsiteX5" fmla="*/ 0 w 4381500"/>
                <a:gd name="connsiteY5" fmla="*/ 1581150 h 1581150"/>
                <a:gd name="connsiteX6" fmla="*/ 4343400 w 4381500"/>
                <a:gd name="connsiteY6" fmla="*/ 1543050 h 1581150"/>
                <a:gd name="connsiteX7" fmla="*/ 4362450 w 4381500"/>
                <a:gd name="connsiteY7" fmla="*/ 0 h 1581150"/>
                <a:gd name="connsiteX0" fmla="*/ 4362450 w 4381500"/>
                <a:gd name="connsiteY0" fmla="*/ 0 h 1581150"/>
                <a:gd name="connsiteX1" fmla="*/ 742950 w 4381500"/>
                <a:gd name="connsiteY1" fmla="*/ 0 h 1581150"/>
                <a:gd name="connsiteX2" fmla="*/ 553357 w 4381500"/>
                <a:gd name="connsiteY2" fmla="*/ 309336 h 1581150"/>
                <a:gd name="connsiteX3" fmla="*/ 342900 w 4381500"/>
                <a:gd name="connsiteY3" fmla="*/ 628650 h 1581150"/>
                <a:gd name="connsiteX4" fmla="*/ 191672 w 4381500"/>
                <a:gd name="connsiteY4" fmla="*/ 949527 h 1581150"/>
                <a:gd name="connsiteX5" fmla="*/ 75103 w 4381500"/>
                <a:gd name="connsiteY5" fmla="*/ 1292658 h 1581150"/>
                <a:gd name="connsiteX6" fmla="*/ 0 w 4381500"/>
                <a:gd name="connsiteY6" fmla="*/ 1581150 h 1581150"/>
                <a:gd name="connsiteX7" fmla="*/ 4343400 w 4381500"/>
                <a:gd name="connsiteY7" fmla="*/ 1543050 h 1581150"/>
                <a:gd name="connsiteX8" fmla="*/ 4362450 w 4381500"/>
                <a:gd name="connsiteY8" fmla="*/ 0 h 1581150"/>
                <a:gd name="connsiteX0" fmla="*/ 4362450 w 4381500"/>
                <a:gd name="connsiteY0" fmla="*/ 0 h 1581150"/>
                <a:gd name="connsiteX1" fmla="*/ 742950 w 4381500"/>
                <a:gd name="connsiteY1" fmla="*/ 0 h 1581150"/>
                <a:gd name="connsiteX2" fmla="*/ 553357 w 4381500"/>
                <a:gd name="connsiteY2" fmla="*/ 309336 h 1581150"/>
                <a:gd name="connsiteX3" fmla="*/ 342900 w 4381500"/>
                <a:gd name="connsiteY3" fmla="*/ 628650 h 1581150"/>
                <a:gd name="connsiteX4" fmla="*/ 191672 w 4381500"/>
                <a:gd name="connsiteY4" fmla="*/ 949527 h 1581150"/>
                <a:gd name="connsiteX5" fmla="*/ 75103 w 4381500"/>
                <a:gd name="connsiteY5" fmla="*/ 1292658 h 1581150"/>
                <a:gd name="connsiteX6" fmla="*/ 0 w 4381500"/>
                <a:gd name="connsiteY6" fmla="*/ 1581150 h 1581150"/>
                <a:gd name="connsiteX7" fmla="*/ 4343400 w 4381500"/>
                <a:gd name="connsiteY7" fmla="*/ 1543050 h 1581150"/>
                <a:gd name="connsiteX8" fmla="*/ 4362450 w 4381500"/>
                <a:gd name="connsiteY8" fmla="*/ 0 h 1581150"/>
                <a:gd name="connsiteX0" fmla="*/ 4362450 w 4381500"/>
                <a:gd name="connsiteY0" fmla="*/ 0 h 1581150"/>
                <a:gd name="connsiteX1" fmla="*/ 742950 w 4381500"/>
                <a:gd name="connsiteY1" fmla="*/ 0 h 1581150"/>
                <a:gd name="connsiteX2" fmla="*/ 729076 w 4381500"/>
                <a:gd name="connsiteY2" fmla="*/ 4989 h 1581150"/>
                <a:gd name="connsiteX3" fmla="*/ 553357 w 4381500"/>
                <a:gd name="connsiteY3" fmla="*/ 309336 h 1581150"/>
                <a:gd name="connsiteX4" fmla="*/ 342900 w 4381500"/>
                <a:gd name="connsiteY4" fmla="*/ 628650 h 1581150"/>
                <a:gd name="connsiteX5" fmla="*/ 191672 w 4381500"/>
                <a:gd name="connsiteY5" fmla="*/ 949527 h 1581150"/>
                <a:gd name="connsiteX6" fmla="*/ 75103 w 4381500"/>
                <a:gd name="connsiteY6" fmla="*/ 1292658 h 1581150"/>
                <a:gd name="connsiteX7" fmla="*/ 0 w 4381500"/>
                <a:gd name="connsiteY7" fmla="*/ 1581150 h 1581150"/>
                <a:gd name="connsiteX8" fmla="*/ 4343400 w 4381500"/>
                <a:gd name="connsiteY8" fmla="*/ 1543050 h 1581150"/>
                <a:gd name="connsiteX9" fmla="*/ 4362450 w 4381500"/>
                <a:gd name="connsiteY9" fmla="*/ 0 h 1581150"/>
                <a:gd name="connsiteX0" fmla="*/ 4362450 w 4381500"/>
                <a:gd name="connsiteY0" fmla="*/ 6199 h 1587349"/>
                <a:gd name="connsiteX1" fmla="*/ 742950 w 4381500"/>
                <a:gd name="connsiteY1" fmla="*/ 6199 h 1587349"/>
                <a:gd name="connsiteX2" fmla="*/ 729076 w 4381500"/>
                <a:gd name="connsiteY2" fmla="*/ 11188 h 1587349"/>
                <a:gd name="connsiteX3" fmla="*/ 553357 w 4381500"/>
                <a:gd name="connsiteY3" fmla="*/ 315535 h 1587349"/>
                <a:gd name="connsiteX4" fmla="*/ 342900 w 4381500"/>
                <a:gd name="connsiteY4" fmla="*/ 634849 h 1587349"/>
                <a:gd name="connsiteX5" fmla="*/ 191672 w 4381500"/>
                <a:gd name="connsiteY5" fmla="*/ 955726 h 1587349"/>
                <a:gd name="connsiteX6" fmla="*/ 75103 w 4381500"/>
                <a:gd name="connsiteY6" fmla="*/ 1298857 h 1587349"/>
                <a:gd name="connsiteX7" fmla="*/ 0 w 4381500"/>
                <a:gd name="connsiteY7" fmla="*/ 1587349 h 1587349"/>
                <a:gd name="connsiteX8" fmla="*/ 4343400 w 4381500"/>
                <a:gd name="connsiteY8" fmla="*/ 1549249 h 1587349"/>
                <a:gd name="connsiteX9" fmla="*/ 4362450 w 4381500"/>
                <a:gd name="connsiteY9" fmla="*/ 6199 h 1587349"/>
                <a:gd name="connsiteX0" fmla="*/ 4362450 w 4381500"/>
                <a:gd name="connsiteY0" fmla="*/ 6199 h 1587349"/>
                <a:gd name="connsiteX1" fmla="*/ 742950 w 4381500"/>
                <a:gd name="connsiteY1" fmla="*/ 6199 h 1587349"/>
                <a:gd name="connsiteX2" fmla="*/ 729076 w 4381500"/>
                <a:gd name="connsiteY2" fmla="*/ 11188 h 1587349"/>
                <a:gd name="connsiteX3" fmla="*/ 553357 w 4381500"/>
                <a:gd name="connsiteY3" fmla="*/ 315535 h 1587349"/>
                <a:gd name="connsiteX4" fmla="*/ 342900 w 4381500"/>
                <a:gd name="connsiteY4" fmla="*/ 634849 h 1587349"/>
                <a:gd name="connsiteX5" fmla="*/ 191672 w 4381500"/>
                <a:gd name="connsiteY5" fmla="*/ 955726 h 1587349"/>
                <a:gd name="connsiteX6" fmla="*/ 75103 w 4381500"/>
                <a:gd name="connsiteY6" fmla="*/ 1298857 h 1587349"/>
                <a:gd name="connsiteX7" fmla="*/ 0 w 4381500"/>
                <a:gd name="connsiteY7" fmla="*/ 1587349 h 1587349"/>
                <a:gd name="connsiteX8" fmla="*/ 4343400 w 4381500"/>
                <a:gd name="connsiteY8" fmla="*/ 1549249 h 1587349"/>
                <a:gd name="connsiteX9" fmla="*/ 4362450 w 4381500"/>
                <a:gd name="connsiteY9" fmla="*/ 6199 h 1587349"/>
                <a:gd name="connsiteX0" fmla="*/ 4362450 w 4381500"/>
                <a:gd name="connsiteY0" fmla="*/ 0 h 1581150"/>
                <a:gd name="connsiteX1" fmla="*/ 742950 w 4381500"/>
                <a:gd name="connsiteY1" fmla="*/ 0 h 1581150"/>
                <a:gd name="connsiteX2" fmla="*/ 795789 w 4381500"/>
                <a:gd name="connsiteY2" fmla="*/ 36489 h 1581150"/>
                <a:gd name="connsiteX3" fmla="*/ 553357 w 4381500"/>
                <a:gd name="connsiteY3" fmla="*/ 309336 h 1581150"/>
                <a:gd name="connsiteX4" fmla="*/ 342900 w 4381500"/>
                <a:gd name="connsiteY4" fmla="*/ 628650 h 1581150"/>
                <a:gd name="connsiteX5" fmla="*/ 191672 w 4381500"/>
                <a:gd name="connsiteY5" fmla="*/ 949527 h 1581150"/>
                <a:gd name="connsiteX6" fmla="*/ 75103 w 4381500"/>
                <a:gd name="connsiteY6" fmla="*/ 1292658 h 1581150"/>
                <a:gd name="connsiteX7" fmla="*/ 0 w 4381500"/>
                <a:gd name="connsiteY7" fmla="*/ 1581150 h 1581150"/>
                <a:gd name="connsiteX8" fmla="*/ 4343400 w 4381500"/>
                <a:gd name="connsiteY8" fmla="*/ 1543050 h 1581150"/>
                <a:gd name="connsiteX9" fmla="*/ 4362450 w 4381500"/>
                <a:gd name="connsiteY9" fmla="*/ 0 h 1581150"/>
                <a:gd name="connsiteX0" fmla="*/ 4362450 w 4381500"/>
                <a:gd name="connsiteY0" fmla="*/ 0 h 1581150"/>
                <a:gd name="connsiteX1" fmla="*/ 742950 w 4381500"/>
                <a:gd name="connsiteY1" fmla="*/ 0 h 1581150"/>
                <a:gd name="connsiteX2" fmla="*/ 795789 w 4381500"/>
                <a:gd name="connsiteY2" fmla="*/ 198413 h 1581150"/>
                <a:gd name="connsiteX3" fmla="*/ 553357 w 4381500"/>
                <a:gd name="connsiteY3" fmla="*/ 309336 h 1581150"/>
                <a:gd name="connsiteX4" fmla="*/ 342900 w 4381500"/>
                <a:gd name="connsiteY4" fmla="*/ 628650 h 1581150"/>
                <a:gd name="connsiteX5" fmla="*/ 191672 w 4381500"/>
                <a:gd name="connsiteY5" fmla="*/ 949527 h 1581150"/>
                <a:gd name="connsiteX6" fmla="*/ 75103 w 4381500"/>
                <a:gd name="connsiteY6" fmla="*/ 1292658 h 1581150"/>
                <a:gd name="connsiteX7" fmla="*/ 0 w 4381500"/>
                <a:gd name="connsiteY7" fmla="*/ 1581150 h 1581150"/>
                <a:gd name="connsiteX8" fmla="*/ 4343400 w 4381500"/>
                <a:gd name="connsiteY8" fmla="*/ 1543050 h 1581150"/>
                <a:gd name="connsiteX9" fmla="*/ 4362450 w 4381500"/>
                <a:gd name="connsiteY9" fmla="*/ 0 h 1581150"/>
                <a:gd name="connsiteX0" fmla="*/ 4362450 w 4381500"/>
                <a:gd name="connsiteY0" fmla="*/ 0 h 1581150"/>
                <a:gd name="connsiteX1" fmla="*/ 795789 w 4381500"/>
                <a:gd name="connsiteY1" fmla="*/ 198413 h 1581150"/>
                <a:gd name="connsiteX2" fmla="*/ 553357 w 4381500"/>
                <a:gd name="connsiteY2" fmla="*/ 309336 h 1581150"/>
                <a:gd name="connsiteX3" fmla="*/ 342900 w 4381500"/>
                <a:gd name="connsiteY3" fmla="*/ 628650 h 1581150"/>
                <a:gd name="connsiteX4" fmla="*/ 191672 w 4381500"/>
                <a:gd name="connsiteY4" fmla="*/ 949527 h 1581150"/>
                <a:gd name="connsiteX5" fmla="*/ 75103 w 4381500"/>
                <a:gd name="connsiteY5" fmla="*/ 1292658 h 1581150"/>
                <a:gd name="connsiteX6" fmla="*/ 0 w 4381500"/>
                <a:gd name="connsiteY6" fmla="*/ 1581150 h 1581150"/>
                <a:gd name="connsiteX7" fmla="*/ 4343400 w 4381500"/>
                <a:gd name="connsiteY7" fmla="*/ 1543050 h 1581150"/>
                <a:gd name="connsiteX8" fmla="*/ 4362450 w 4381500"/>
                <a:gd name="connsiteY8" fmla="*/ 0 h 1581150"/>
                <a:gd name="connsiteX0" fmla="*/ 4362450 w 4381500"/>
                <a:gd name="connsiteY0" fmla="*/ 0 h 1581150"/>
                <a:gd name="connsiteX1" fmla="*/ 795789 w 4381500"/>
                <a:gd name="connsiteY1" fmla="*/ 198413 h 1581150"/>
                <a:gd name="connsiteX2" fmla="*/ 792474 w 4381500"/>
                <a:gd name="connsiteY2" fmla="*/ 33564 h 1581150"/>
                <a:gd name="connsiteX3" fmla="*/ 553357 w 4381500"/>
                <a:gd name="connsiteY3" fmla="*/ 309336 h 1581150"/>
                <a:gd name="connsiteX4" fmla="*/ 342900 w 4381500"/>
                <a:gd name="connsiteY4" fmla="*/ 628650 h 1581150"/>
                <a:gd name="connsiteX5" fmla="*/ 191672 w 4381500"/>
                <a:gd name="connsiteY5" fmla="*/ 949527 h 1581150"/>
                <a:gd name="connsiteX6" fmla="*/ 75103 w 4381500"/>
                <a:gd name="connsiteY6" fmla="*/ 1292658 h 1581150"/>
                <a:gd name="connsiteX7" fmla="*/ 0 w 4381500"/>
                <a:gd name="connsiteY7" fmla="*/ 1581150 h 1581150"/>
                <a:gd name="connsiteX8" fmla="*/ 4343400 w 4381500"/>
                <a:gd name="connsiteY8" fmla="*/ 1543050 h 1581150"/>
                <a:gd name="connsiteX9" fmla="*/ 4362450 w 4381500"/>
                <a:gd name="connsiteY9" fmla="*/ 0 h 1581150"/>
                <a:gd name="connsiteX0" fmla="*/ 4362450 w 4381500"/>
                <a:gd name="connsiteY0" fmla="*/ 0 h 1581150"/>
                <a:gd name="connsiteX1" fmla="*/ 1059946 w 4381500"/>
                <a:gd name="connsiteY1" fmla="*/ 17437 h 1581150"/>
                <a:gd name="connsiteX2" fmla="*/ 792474 w 4381500"/>
                <a:gd name="connsiteY2" fmla="*/ 33564 h 1581150"/>
                <a:gd name="connsiteX3" fmla="*/ 553357 w 4381500"/>
                <a:gd name="connsiteY3" fmla="*/ 309336 h 1581150"/>
                <a:gd name="connsiteX4" fmla="*/ 342900 w 4381500"/>
                <a:gd name="connsiteY4" fmla="*/ 628650 h 1581150"/>
                <a:gd name="connsiteX5" fmla="*/ 191672 w 4381500"/>
                <a:gd name="connsiteY5" fmla="*/ 949527 h 1581150"/>
                <a:gd name="connsiteX6" fmla="*/ 75103 w 4381500"/>
                <a:gd name="connsiteY6" fmla="*/ 1292658 h 1581150"/>
                <a:gd name="connsiteX7" fmla="*/ 0 w 4381500"/>
                <a:gd name="connsiteY7" fmla="*/ 1581150 h 1581150"/>
                <a:gd name="connsiteX8" fmla="*/ 4343400 w 4381500"/>
                <a:gd name="connsiteY8" fmla="*/ 1543050 h 1581150"/>
                <a:gd name="connsiteX9" fmla="*/ 4362450 w 4381500"/>
                <a:gd name="connsiteY9" fmla="*/ 0 h 1581150"/>
                <a:gd name="connsiteX0" fmla="*/ 4376747 w 4395797"/>
                <a:gd name="connsiteY0" fmla="*/ 0 h 1576137"/>
                <a:gd name="connsiteX1" fmla="*/ 1074243 w 4395797"/>
                <a:gd name="connsiteY1" fmla="*/ 17437 h 1576137"/>
                <a:gd name="connsiteX2" fmla="*/ 806771 w 4395797"/>
                <a:gd name="connsiteY2" fmla="*/ 33564 h 1576137"/>
                <a:gd name="connsiteX3" fmla="*/ 567654 w 4395797"/>
                <a:gd name="connsiteY3" fmla="*/ 309336 h 1576137"/>
                <a:gd name="connsiteX4" fmla="*/ 357197 w 4395797"/>
                <a:gd name="connsiteY4" fmla="*/ 628650 h 1576137"/>
                <a:gd name="connsiteX5" fmla="*/ 205969 w 4395797"/>
                <a:gd name="connsiteY5" fmla="*/ 949527 h 1576137"/>
                <a:gd name="connsiteX6" fmla="*/ 89400 w 4395797"/>
                <a:gd name="connsiteY6" fmla="*/ 1292658 h 1576137"/>
                <a:gd name="connsiteX7" fmla="*/ 0 w 4395797"/>
                <a:gd name="connsiteY7" fmla="*/ 1576137 h 1576137"/>
                <a:gd name="connsiteX8" fmla="*/ 4357697 w 4395797"/>
                <a:gd name="connsiteY8" fmla="*/ 1543050 h 1576137"/>
                <a:gd name="connsiteX9" fmla="*/ 4376747 w 4395797"/>
                <a:gd name="connsiteY9" fmla="*/ 0 h 1576137"/>
                <a:gd name="connsiteX0" fmla="*/ 4376747 w 4395797"/>
                <a:gd name="connsiteY0" fmla="*/ 0 h 1576137"/>
                <a:gd name="connsiteX1" fmla="*/ 1074243 w 4395797"/>
                <a:gd name="connsiteY1" fmla="*/ 17437 h 1576137"/>
                <a:gd name="connsiteX2" fmla="*/ 806771 w 4395797"/>
                <a:gd name="connsiteY2" fmla="*/ 33564 h 1576137"/>
                <a:gd name="connsiteX3" fmla="*/ 567654 w 4395797"/>
                <a:gd name="connsiteY3" fmla="*/ 309336 h 1576137"/>
                <a:gd name="connsiteX4" fmla="*/ 357197 w 4395797"/>
                <a:gd name="connsiteY4" fmla="*/ 628650 h 1576137"/>
                <a:gd name="connsiteX5" fmla="*/ 205969 w 4395797"/>
                <a:gd name="connsiteY5" fmla="*/ 949527 h 1576137"/>
                <a:gd name="connsiteX6" fmla="*/ 89400 w 4395797"/>
                <a:gd name="connsiteY6" fmla="*/ 1292658 h 1576137"/>
                <a:gd name="connsiteX7" fmla="*/ 22893 w 4395797"/>
                <a:gd name="connsiteY7" fmla="*/ 1322365 h 1576137"/>
                <a:gd name="connsiteX8" fmla="*/ 0 w 4395797"/>
                <a:gd name="connsiteY8" fmla="*/ 1576137 h 1576137"/>
                <a:gd name="connsiteX9" fmla="*/ 4357697 w 4395797"/>
                <a:gd name="connsiteY9" fmla="*/ 1543050 h 1576137"/>
                <a:gd name="connsiteX10" fmla="*/ 4376747 w 4395797"/>
                <a:gd name="connsiteY10" fmla="*/ 0 h 1576137"/>
                <a:gd name="connsiteX0" fmla="*/ 4376747 w 4395797"/>
                <a:gd name="connsiteY0" fmla="*/ 0 h 1576137"/>
                <a:gd name="connsiteX1" fmla="*/ 1074243 w 4395797"/>
                <a:gd name="connsiteY1" fmla="*/ 17437 h 1576137"/>
                <a:gd name="connsiteX2" fmla="*/ 806771 w 4395797"/>
                <a:gd name="connsiteY2" fmla="*/ 33564 h 1576137"/>
                <a:gd name="connsiteX3" fmla="*/ 567654 w 4395797"/>
                <a:gd name="connsiteY3" fmla="*/ 309336 h 1576137"/>
                <a:gd name="connsiteX4" fmla="*/ 357197 w 4395797"/>
                <a:gd name="connsiteY4" fmla="*/ 628650 h 1576137"/>
                <a:gd name="connsiteX5" fmla="*/ 205969 w 4395797"/>
                <a:gd name="connsiteY5" fmla="*/ 949527 h 1576137"/>
                <a:gd name="connsiteX6" fmla="*/ 89400 w 4395797"/>
                <a:gd name="connsiteY6" fmla="*/ 1292658 h 1576137"/>
                <a:gd name="connsiteX7" fmla="*/ 0 w 4395797"/>
                <a:gd name="connsiteY7" fmla="*/ 1576137 h 1576137"/>
                <a:gd name="connsiteX8" fmla="*/ 4357697 w 4395797"/>
                <a:gd name="connsiteY8" fmla="*/ 1543050 h 1576137"/>
                <a:gd name="connsiteX9" fmla="*/ 4376747 w 4395797"/>
                <a:gd name="connsiteY9" fmla="*/ 0 h 1576137"/>
                <a:gd name="connsiteX0" fmla="*/ 4376747 w 4395797"/>
                <a:gd name="connsiteY0" fmla="*/ 0 h 1576137"/>
                <a:gd name="connsiteX1" fmla="*/ 1074243 w 4395797"/>
                <a:gd name="connsiteY1" fmla="*/ 17437 h 1576137"/>
                <a:gd name="connsiteX2" fmla="*/ 806771 w 4395797"/>
                <a:gd name="connsiteY2" fmla="*/ 33564 h 1576137"/>
                <a:gd name="connsiteX3" fmla="*/ 567654 w 4395797"/>
                <a:gd name="connsiteY3" fmla="*/ 309336 h 1576137"/>
                <a:gd name="connsiteX4" fmla="*/ 357197 w 4395797"/>
                <a:gd name="connsiteY4" fmla="*/ 628650 h 1576137"/>
                <a:gd name="connsiteX5" fmla="*/ 205969 w 4395797"/>
                <a:gd name="connsiteY5" fmla="*/ 949527 h 1576137"/>
                <a:gd name="connsiteX6" fmla="*/ 75104 w 4395797"/>
                <a:gd name="connsiteY6" fmla="*/ 1287646 h 1576137"/>
                <a:gd name="connsiteX7" fmla="*/ 0 w 4395797"/>
                <a:gd name="connsiteY7" fmla="*/ 1576137 h 1576137"/>
                <a:gd name="connsiteX8" fmla="*/ 4357697 w 4395797"/>
                <a:gd name="connsiteY8" fmla="*/ 1543050 h 1576137"/>
                <a:gd name="connsiteX9" fmla="*/ 4376747 w 4395797"/>
                <a:gd name="connsiteY9" fmla="*/ 0 h 1576137"/>
                <a:gd name="connsiteX0" fmla="*/ 4376747 w 4395797"/>
                <a:gd name="connsiteY0" fmla="*/ 0 h 1576137"/>
                <a:gd name="connsiteX1" fmla="*/ 1074243 w 4395797"/>
                <a:gd name="connsiteY1" fmla="*/ 17437 h 1576137"/>
                <a:gd name="connsiteX2" fmla="*/ 806771 w 4395797"/>
                <a:gd name="connsiteY2" fmla="*/ 33564 h 1576137"/>
                <a:gd name="connsiteX3" fmla="*/ 567654 w 4395797"/>
                <a:gd name="connsiteY3" fmla="*/ 309336 h 1576137"/>
                <a:gd name="connsiteX4" fmla="*/ 357197 w 4395797"/>
                <a:gd name="connsiteY4" fmla="*/ 628650 h 1576137"/>
                <a:gd name="connsiteX5" fmla="*/ 297617 w 4395797"/>
                <a:gd name="connsiteY5" fmla="*/ 774679 h 1576137"/>
                <a:gd name="connsiteX6" fmla="*/ 205969 w 4395797"/>
                <a:gd name="connsiteY6" fmla="*/ 949527 h 1576137"/>
                <a:gd name="connsiteX7" fmla="*/ 75104 w 4395797"/>
                <a:gd name="connsiteY7" fmla="*/ 1287646 h 1576137"/>
                <a:gd name="connsiteX8" fmla="*/ 0 w 4395797"/>
                <a:gd name="connsiteY8" fmla="*/ 1576137 h 1576137"/>
                <a:gd name="connsiteX9" fmla="*/ 4357697 w 4395797"/>
                <a:gd name="connsiteY9" fmla="*/ 1543050 h 1576137"/>
                <a:gd name="connsiteX10" fmla="*/ 4376747 w 4395797"/>
                <a:gd name="connsiteY10" fmla="*/ 0 h 1576137"/>
                <a:gd name="connsiteX0" fmla="*/ 4376747 w 4395797"/>
                <a:gd name="connsiteY0" fmla="*/ 0 h 1576137"/>
                <a:gd name="connsiteX1" fmla="*/ 1074243 w 4395797"/>
                <a:gd name="connsiteY1" fmla="*/ 17437 h 1576137"/>
                <a:gd name="connsiteX2" fmla="*/ 806771 w 4395797"/>
                <a:gd name="connsiteY2" fmla="*/ 33564 h 1576137"/>
                <a:gd name="connsiteX3" fmla="*/ 567654 w 4395797"/>
                <a:gd name="connsiteY3" fmla="*/ 309336 h 1576137"/>
                <a:gd name="connsiteX4" fmla="*/ 357197 w 4395797"/>
                <a:gd name="connsiteY4" fmla="*/ 628650 h 1576137"/>
                <a:gd name="connsiteX5" fmla="*/ 338122 w 4395797"/>
                <a:gd name="connsiteY5" fmla="*/ 701653 h 1576137"/>
                <a:gd name="connsiteX6" fmla="*/ 297617 w 4395797"/>
                <a:gd name="connsiteY6" fmla="*/ 774679 h 1576137"/>
                <a:gd name="connsiteX7" fmla="*/ 205969 w 4395797"/>
                <a:gd name="connsiteY7" fmla="*/ 949527 h 1576137"/>
                <a:gd name="connsiteX8" fmla="*/ 75104 w 4395797"/>
                <a:gd name="connsiteY8" fmla="*/ 1287646 h 1576137"/>
                <a:gd name="connsiteX9" fmla="*/ 0 w 4395797"/>
                <a:gd name="connsiteY9" fmla="*/ 1576137 h 1576137"/>
                <a:gd name="connsiteX10" fmla="*/ 4357697 w 4395797"/>
                <a:gd name="connsiteY10" fmla="*/ 1543050 h 1576137"/>
                <a:gd name="connsiteX11" fmla="*/ 4376747 w 4395797"/>
                <a:gd name="connsiteY11" fmla="*/ 0 h 1576137"/>
                <a:gd name="connsiteX0" fmla="*/ 4376747 w 4395797"/>
                <a:gd name="connsiteY0" fmla="*/ 0 h 1576137"/>
                <a:gd name="connsiteX1" fmla="*/ 1074243 w 4395797"/>
                <a:gd name="connsiteY1" fmla="*/ 17437 h 1576137"/>
                <a:gd name="connsiteX2" fmla="*/ 806771 w 4395797"/>
                <a:gd name="connsiteY2" fmla="*/ 33564 h 1576137"/>
                <a:gd name="connsiteX3" fmla="*/ 567654 w 4395797"/>
                <a:gd name="connsiteY3" fmla="*/ 309336 h 1576137"/>
                <a:gd name="connsiteX4" fmla="*/ 423910 w 4395797"/>
                <a:gd name="connsiteY4" fmla="*/ 550612 h 1576137"/>
                <a:gd name="connsiteX5" fmla="*/ 338122 w 4395797"/>
                <a:gd name="connsiteY5" fmla="*/ 701653 h 1576137"/>
                <a:gd name="connsiteX6" fmla="*/ 297617 w 4395797"/>
                <a:gd name="connsiteY6" fmla="*/ 774679 h 1576137"/>
                <a:gd name="connsiteX7" fmla="*/ 205969 w 4395797"/>
                <a:gd name="connsiteY7" fmla="*/ 949527 h 1576137"/>
                <a:gd name="connsiteX8" fmla="*/ 75104 w 4395797"/>
                <a:gd name="connsiteY8" fmla="*/ 1287646 h 1576137"/>
                <a:gd name="connsiteX9" fmla="*/ 0 w 4395797"/>
                <a:gd name="connsiteY9" fmla="*/ 1576137 h 1576137"/>
                <a:gd name="connsiteX10" fmla="*/ 4357697 w 4395797"/>
                <a:gd name="connsiteY10" fmla="*/ 1543050 h 1576137"/>
                <a:gd name="connsiteX11" fmla="*/ 4376747 w 4395797"/>
                <a:gd name="connsiteY11" fmla="*/ 0 h 1576137"/>
                <a:gd name="connsiteX0" fmla="*/ 4376747 w 4395797"/>
                <a:gd name="connsiteY0" fmla="*/ 0 h 1576137"/>
                <a:gd name="connsiteX1" fmla="*/ 1074243 w 4395797"/>
                <a:gd name="connsiteY1" fmla="*/ 17437 h 1576137"/>
                <a:gd name="connsiteX2" fmla="*/ 806771 w 4395797"/>
                <a:gd name="connsiteY2" fmla="*/ 33564 h 1576137"/>
                <a:gd name="connsiteX3" fmla="*/ 567654 w 4395797"/>
                <a:gd name="connsiteY3" fmla="*/ 309336 h 1576137"/>
                <a:gd name="connsiteX4" fmla="*/ 423910 w 4395797"/>
                <a:gd name="connsiteY4" fmla="*/ 550612 h 1576137"/>
                <a:gd name="connsiteX5" fmla="*/ 338122 w 4395797"/>
                <a:gd name="connsiteY5" fmla="*/ 701653 h 1576137"/>
                <a:gd name="connsiteX6" fmla="*/ 297617 w 4395797"/>
                <a:gd name="connsiteY6" fmla="*/ 774679 h 1576137"/>
                <a:gd name="connsiteX7" fmla="*/ 205969 w 4395797"/>
                <a:gd name="connsiteY7" fmla="*/ 949527 h 1576137"/>
                <a:gd name="connsiteX8" fmla="*/ 75104 w 4395797"/>
                <a:gd name="connsiteY8" fmla="*/ 1287646 h 1576137"/>
                <a:gd name="connsiteX9" fmla="*/ 0 w 4395797"/>
                <a:gd name="connsiteY9" fmla="*/ 1576137 h 1576137"/>
                <a:gd name="connsiteX10" fmla="*/ 66921 w 4395797"/>
                <a:gd name="connsiteY10" fmla="*/ 1565252 h 1576137"/>
                <a:gd name="connsiteX11" fmla="*/ 4357697 w 4395797"/>
                <a:gd name="connsiteY11" fmla="*/ 1543050 h 1576137"/>
                <a:gd name="connsiteX12" fmla="*/ 4376747 w 4395797"/>
                <a:gd name="connsiteY12" fmla="*/ 0 h 1576137"/>
                <a:gd name="connsiteX0" fmla="*/ 4471635 w 4490685"/>
                <a:gd name="connsiteY0" fmla="*/ 0 h 1576137"/>
                <a:gd name="connsiteX1" fmla="*/ 1169131 w 4490685"/>
                <a:gd name="connsiteY1" fmla="*/ 17437 h 1576137"/>
                <a:gd name="connsiteX2" fmla="*/ 0 w 4490685"/>
                <a:gd name="connsiteY2" fmla="*/ 33563 h 1576137"/>
                <a:gd name="connsiteX3" fmla="*/ 662542 w 4490685"/>
                <a:gd name="connsiteY3" fmla="*/ 309336 h 1576137"/>
                <a:gd name="connsiteX4" fmla="*/ 518798 w 4490685"/>
                <a:gd name="connsiteY4" fmla="*/ 550612 h 1576137"/>
                <a:gd name="connsiteX5" fmla="*/ 433010 w 4490685"/>
                <a:gd name="connsiteY5" fmla="*/ 701653 h 1576137"/>
                <a:gd name="connsiteX6" fmla="*/ 392505 w 4490685"/>
                <a:gd name="connsiteY6" fmla="*/ 774679 h 1576137"/>
                <a:gd name="connsiteX7" fmla="*/ 300857 w 4490685"/>
                <a:gd name="connsiteY7" fmla="*/ 949527 h 1576137"/>
                <a:gd name="connsiteX8" fmla="*/ 169992 w 4490685"/>
                <a:gd name="connsiteY8" fmla="*/ 1287646 h 1576137"/>
                <a:gd name="connsiteX9" fmla="*/ 94888 w 4490685"/>
                <a:gd name="connsiteY9" fmla="*/ 1576137 h 1576137"/>
                <a:gd name="connsiteX10" fmla="*/ 161809 w 4490685"/>
                <a:gd name="connsiteY10" fmla="*/ 1565252 h 1576137"/>
                <a:gd name="connsiteX11" fmla="*/ 4452585 w 4490685"/>
                <a:gd name="connsiteY11" fmla="*/ 1543050 h 1576137"/>
                <a:gd name="connsiteX12" fmla="*/ 4471635 w 4490685"/>
                <a:gd name="connsiteY12" fmla="*/ 0 h 1576137"/>
                <a:gd name="connsiteX0" fmla="*/ 4471635 w 4490685"/>
                <a:gd name="connsiteY0" fmla="*/ 0 h 1576137"/>
                <a:gd name="connsiteX1" fmla="*/ 0 w 4490685"/>
                <a:gd name="connsiteY1" fmla="*/ 33563 h 1576137"/>
                <a:gd name="connsiteX2" fmla="*/ 662542 w 4490685"/>
                <a:gd name="connsiteY2" fmla="*/ 309336 h 1576137"/>
                <a:gd name="connsiteX3" fmla="*/ 518798 w 4490685"/>
                <a:gd name="connsiteY3" fmla="*/ 550612 h 1576137"/>
                <a:gd name="connsiteX4" fmla="*/ 433010 w 4490685"/>
                <a:gd name="connsiteY4" fmla="*/ 701653 h 1576137"/>
                <a:gd name="connsiteX5" fmla="*/ 392505 w 4490685"/>
                <a:gd name="connsiteY5" fmla="*/ 774679 h 1576137"/>
                <a:gd name="connsiteX6" fmla="*/ 300857 w 4490685"/>
                <a:gd name="connsiteY6" fmla="*/ 949527 h 1576137"/>
                <a:gd name="connsiteX7" fmla="*/ 169992 w 4490685"/>
                <a:gd name="connsiteY7" fmla="*/ 1287646 h 1576137"/>
                <a:gd name="connsiteX8" fmla="*/ 94888 w 4490685"/>
                <a:gd name="connsiteY8" fmla="*/ 1576137 h 1576137"/>
                <a:gd name="connsiteX9" fmla="*/ 161809 w 4490685"/>
                <a:gd name="connsiteY9" fmla="*/ 1565252 h 1576137"/>
                <a:gd name="connsiteX10" fmla="*/ 4452585 w 4490685"/>
                <a:gd name="connsiteY10" fmla="*/ 1543050 h 1576137"/>
                <a:gd name="connsiteX11" fmla="*/ 4471635 w 4490685"/>
                <a:gd name="connsiteY11" fmla="*/ 0 h 1576137"/>
                <a:gd name="connsiteX0" fmla="*/ 4478293 w 4497343"/>
                <a:gd name="connsiteY0" fmla="*/ 0 h 1576137"/>
                <a:gd name="connsiteX1" fmla="*/ 6658 w 4497343"/>
                <a:gd name="connsiteY1" fmla="*/ 33563 h 1576137"/>
                <a:gd name="connsiteX2" fmla="*/ 0 w 4497343"/>
                <a:gd name="connsiteY2" fmla="*/ 309335 h 1576137"/>
                <a:gd name="connsiteX3" fmla="*/ 525456 w 4497343"/>
                <a:gd name="connsiteY3" fmla="*/ 550612 h 1576137"/>
                <a:gd name="connsiteX4" fmla="*/ 439668 w 4497343"/>
                <a:gd name="connsiteY4" fmla="*/ 701653 h 1576137"/>
                <a:gd name="connsiteX5" fmla="*/ 399163 w 4497343"/>
                <a:gd name="connsiteY5" fmla="*/ 774679 h 1576137"/>
                <a:gd name="connsiteX6" fmla="*/ 307515 w 4497343"/>
                <a:gd name="connsiteY6" fmla="*/ 949527 h 1576137"/>
                <a:gd name="connsiteX7" fmla="*/ 176650 w 4497343"/>
                <a:gd name="connsiteY7" fmla="*/ 1287646 h 1576137"/>
                <a:gd name="connsiteX8" fmla="*/ 101546 w 4497343"/>
                <a:gd name="connsiteY8" fmla="*/ 1576137 h 1576137"/>
                <a:gd name="connsiteX9" fmla="*/ 168467 w 4497343"/>
                <a:gd name="connsiteY9" fmla="*/ 1565252 h 1576137"/>
                <a:gd name="connsiteX10" fmla="*/ 4459243 w 4497343"/>
                <a:gd name="connsiteY10" fmla="*/ 1543050 h 1576137"/>
                <a:gd name="connsiteX11" fmla="*/ 4478293 w 4497343"/>
                <a:gd name="connsiteY11" fmla="*/ 0 h 1576137"/>
                <a:gd name="connsiteX0" fmla="*/ 4478293 w 4497343"/>
                <a:gd name="connsiteY0" fmla="*/ 0 h 1576137"/>
                <a:gd name="connsiteX1" fmla="*/ 6658 w 4497343"/>
                <a:gd name="connsiteY1" fmla="*/ 33563 h 1576137"/>
                <a:gd name="connsiteX2" fmla="*/ 0 w 4497343"/>
                <a:gd name="connsiteY2" fmla="*/ 309335 h 1576137"/>
                <a:gd name="connsiteX3" fmla="*/ 4184 w 4497343"/>
                <a:gd name="connsiteY3" fmla="*/ 550611 h 1576137"/>
                <a:gd name="connsiteX4" fmla="*/ 439668 w 4497343"/>
                <a:gd name="connsiteY4" fmla="*/ 701653 h 1576137"/>
                <a:gd name="connsiteX5" fmla="*/ 399163 w 4497343"/>
                <a:gd name="connsiteY5" fmla="*/ 774679 h 1576137"/>
                <a:gd name="connsiteX6" fmla="*/ 307515 w 4497343"/>
                <a:gd name="connsiteY6" fmla="*/ 949527 h 1576137"/>
                <a:gd name="connsiteX7" fmla="*/ 176650 w 4497343"/>
                <a:gd name="connsiteY7" fmla="*/ 1287646 h 1576137"/>
                <a:gd name="connsiteX8" fmla="*/ 101546 w 4497343"/>
                <a:gd name="connsiteY8" fmla="*/ 1576137 h 1576137"/>
                <a:gd name="connsiteX9" fmla="*/ 168467 w 4497343"/>
                <a:gd name="connsiteY9" fmla="*/ 1565252 h 1576137"/>
                <a:gd name="connsiteX10" fmla="*/ 4459243 w 4497343"/>
                <a:gd name="connsiteY10" fmla="*/ 1543050 h 1576137"/>
                <a:gd name="connsiteX11" fmla="*/ 4478293 w 4497343"/>
                <a:gd name="connsiteY11" fmla="*/ 0 h 1576137"/>
                <a:gd name="connsiteX0" fmla="*/ 4478293 w 4497343"/>
                <a:gd name="connsiteY0" fmla="*/ 0 h 1576137"/>
                <a:gd name="connsiteX1" fmla="*/ 6658 w 4497343"/>
                <a:gd name="connsiteY1" fmla="*/ 33563 h 1576137"/>
                <a:gd name="connsiteX2" fmla="*/ 0 w 4497343"/>
                <a:gd name="connsiteY2" fmla="*/ 309335 h 1576137"/>
                <a:gd name="connsiteX3" fmla="*/ 4184 w 4497343"/>
                <a:gd name="connsiteY3" fmla="*/ 550611 h 1576137"/>
                <a:gd name="connsiteX4" fmla="*/ 439668 w 4497343"/>
                <a:gd name="connsiteY4" fmla="*/ 701653 h 1576137"/>
                <a:gd name="connsiteX5" fmla="*/ 3137 w 4497343"/>
                <a:gd name="connsiteY5" fmla="*/ 871765 h 1576137"/>
                <a:gd name="connsiteX6" fmla="*/ 399163 w 4497343"/>
                <a:gd name="connsiteY6" fmla="*/ 774679 h 1576137"/>
                <a:gd name="connsiteX7" fmla="*/ 307515 w 4497343"/>
                <a:gd name="connsiteY7" fmla="*/ 949527 h 1576137"/>
                <a:gd name="connsiteX8" fmla="*/ 176650 w 4497343"/>
                <a:gd name="connsiteY8" fmla="*/ 1287646 h 1576137"/>
                <a:gd name="connsiteX9" fmla="*/ 101546 w 4497343"/>
                <a:gd name="connsiteY9" fmla="*/ 1576137 h 1576137"/>
                <a:gd name="connsiteX10" fmla="*/ 168467 w 4497343"/>
                <a:gd name="connsiteY10" fmla="*/ 1565252 h 1576137"/>
                <a:gd name="connsiteX11" fmla="*/ 4459243 w 4497343"/>
                <a:gd name="connsiteY11" fmla="*/ 1543050 h 1576137"/>
                <a:gd name="connsiteX12" fmla="*/ 4478293 w 4497343"/>
                <a:gd name="connsiteY12" fmla="*/ 0 h 1576137"/>
                <a:gd name="connsiteX0" fmla="*/ 4478293 w 4497343"/>
                <a:gd name="connsiteY0" fmla="*/ 0 h 1576137"/>
                <a:gd name="connsiteX1" fmla="*/ 6658 w 4497343"/>
                <a:gd name="connsiteY1" fmla="*/ 33563 h 1576137"/>
                <a:gd name="connsiteX2" fmla="*/ 0 w 4497343"/>
                <a:gd name="connsiteY2" fmla="*/ 309335 h 1576137"/>
                <a:gd name="connsiteX3" fmla="*/ 4184 w 4497343"/>
                <a:gd name="connsiteY3" fmla="*/ 550611 h 1576137"/>
                <a:gd name="connsiteX4" fmla="*/ 439668 w 4497343"/>
                <a:gd name="connsiteY4" fmla="*/ 701653 h 1576137"/>
                <a:gd name="connsiteX5" fmla="*/ 3137 w 4497343"/>
                <a:gd name="connsiteY5" fmla="*/ 795565 h 1576137"/>
                <a:gd name="connsiteX6" fmla="*/ 3137 w 4497343"/>
                <a:gd name="connsiteY6" fmla="*/ 871765 h 1576137"/>
                <a:gd name="connsiteX7" fmla="*/ 399163 w 4497343"/>
                <a:gd name="connsiteY7" fmla="*/ 774679 h 1576137"/>
                <a:gd name="connsiteX8" fmla="*/ 307515 w 4497343"/>
                <a:gd name="connsiteY8" fmla="*/ 949527 h 1576137"/>
                <a:gd name="connsiteX9" fmla="*/ 176650 w 4497343"/>
                <a:gd name="connsiteY9" fmla="*/ 1287646 h 1576137"/>
                <a:gd name="connsiteX10" fmla="*/ 101546 w 4497343"/>
                <a:gd name="connsiteY10" fmla="*/ 1576137 h 1576137"/>
                <a:gd name="connsiteX11" fmla="*/ 168467 w 4497343"/>
                <a:gd name="connsiteY11" fmla="*/ 1565252 h 1576137"/>
                <a:gd name="connsiteX12" fmla="*/ 4459243 w 4497343"/>
                <a:gd name="connsiteY12" fmla="*/ 1543050 h 1576137"/>
                <a:gd name="connsiteX13" fmla="*/ 4478293 w 4497343"/>
                <a:gd name="connsiteY13" fmla="*/ 0 h 1576137"/>
                <a:gd name="connsiteX0" fmla="*/ 4482411 w 4501461"/>
                <a:gd name="connsiteY0" fmla="*/ 0 h 1576137"/>
                <a:gd name="connsiteX1" fmla="*/ 10776 w 4501461"/>
                <a:gd name="connsiteY1" fmla="*/ 33563 h 1576137"/>
                <a:gd name="connsiteX2" fmla="*/ 4118 w 4501461"/>
                <a:gd name="connsiteY2" fmla="*/ 309335 h 1576137"/>
                <a:gd name="connsiteX3" fmla="*/ 8302 w 4501461"/>
                <a:gd name="connsiteY3" fmla="*/ 550611 h 1576137"/>
                <a:gd name="connsiteX4" fmla="*/ 0 w 4501461"/>
                <a:gd name="connsiteY4" fmla="*/ 701651 h 1576137"/>
                <a:gd name="connsiteX5" fmla="*/ 7255 w 4501461"/>
                <a:gd name="connsiteY5" fmla="*/ 795565 h 1576137"/>
                <a:gd name="connsiteX6" fmla="*/ 7255 w 4501461"/>
                <a:gd name="connsiteY6" fmla="*/ 871765 h 1576137"/>
                <a:gd name="connsiteX7" fmla="*/ 403281 w 4501461"/>
                <a:gd name="connsiteY7" fmla="*/ 774679 h 1576137"/>
                <a:gd name="connsiteX8" fmla="*/ 311633 w 4501461"/>
                <a:gd name="connsiteY8" fmla="*/ 949527 h 1576137"/>
                <a:gd name="connsiteX9" fmla="*/ 180768 w 4501461"/>
                <a:gd name="connsiteY9" fmla="*/ 1287646 h 1576137"/>
                <a:gd name="connsiteX10" fmla="*/ 105664 w 4501461"/>
                <a:gd name="connsiteY10" fmla="*/ 1576137 h 1576137"/>
                <a:gd name="connsiteX11" fmla="*/ 172585 w 4501461"/>
                <a:gd name="connsiteY11" fmla="*/ 1565252 h 1576137"/>
                <a:gd name="connsiteX12" fmla="*/ 4463361 w 4501461"/>
                <a:gd name="connsiteY12" fmla="*/ 1543050 h 1576137"/>
                <a:gd name="connsiteX13" fmla="*/ 4482411 w 4501461"/>
                <a:gd name="connsiteY13" fmla="*/ 0 h 1576137"/>
                <a:gd name="connsiteX0" fmla="*/ 4482411 w 4501461"/>
                <a:gd name="connsiteY0" fmla="*/ 0 h 1576137"/>
                <a:gd name="connsiteX1" fmla="*/ 10776 w 4501461"/>
                <a:gd name="connsiteY1" fmla="*/ 33563 h 1576137"/>
                <a:gd name="connsiteX2" fmla="*/ 4118 w 4501461"/>
                <a:gd name="connsiteY2" fmla="*/ 309335 h 1576137"/>
                <a:gd name="connsiteX3" fmla="*/ 8302 w 4501461"/>
                <a:gd name="connsiteY3" fmla="*/ 550611 h 1576137"/>
                <a:gd name="connsiteX4" fmla="*/ 0 w 4501461"/>
                <a:gd name="connsiteY4" fmla="*/ 701651 h 1576137"/>
                <a:gd name="connsiteX5" fmla="*/ 7255 w 4501461"/>
                <a:gd name="connsiteY5" fmla="*/ 795565 h 1576137"/>
                <a:gd name="connsiteX6" fmla="*/ 7255 w 4501461"/>
                <a:gd name="connsiteY6" fmla="*/ 871765 h 1576137"/>
                <a:gd name="connsiteX7" fmla="*/ 403281 w 4501461"/>
                <a:gd name="connsiteY7" fmla="*/ 774679 h 1576137"/>
                <a:gd name="connsiteX8" fmla="*/ 401731 w 4501461"/>
                <a:gd name="connsiteY8" fmla="*/ 776515 h 1576137"/>
                <a:gd name="connsiteX9" fmla="*/ 311633 w 4501461"/>
                <a:gd name="connsiteY9" fmla="*/ 949527 h 1576137"/>
                <a:gd name="connsiteX10" fmla="*/ 180768 w 4501461"/>
                <a:gd name="connsiteY10" fmla="*/ 1287646 h 1576137"/>
                <a:gd name="connsiteX11" fmla="*/ 105664 w 4501461"/>
                <a:gd name="connsiteY11" fmla="*/ 1576137 h 1576137"/>
                <a:gd name="connsiteX12" fmla="*/ 172585 w 4501461"/>
                <a:gd name="connsiteY12" fmla="*/ 1565252 h 1576137"/>
                <a:gd name="connsiteX13" fmla="*/ 4463361 w 4501461"/>
                <a:gd name="connsiteY13" fmla="*/ 1543050 h 1576137"/>
                <a:gd name="connsiteX14" fmla="*/ 4482411 w 4501461"/>
                <a:gd name="connsiteY14" fmla="*/ 0 h 1576137"/>
                <a:gd name="connsiteX0" fmla="*/ 4482411 w 4501461"/>
                <a:gd name="connsiteY0" fmla="*/ 0 h 1576137"/>
                <a:gd name="connsiteX1" fmla="*/ 10776 w 4501461"/>
                <a:gd name="connsiteY1" fmla="*/ 33563 h 1576137"/>
                <a:gd name="connsiteX2" fmla="*/ 4118 w 4501461"/>
                <a:gd name="connsiteY2" fmla="*/ 309335 h 1576137"/>
                <a:gd name="connsiteX3" fmla="*/ 8302 w 4501461"/>
                <a:gd name="connsiteY3" fmla="*/ 550611 h 1576137"/>
                <a:gd name="connsiteX4" fmla="*/ 0 w 4501461"/>
                <a:gd name="connsiteY4" fmla="*/ 701651 h 1576137"/>
                <a:gd name="connsiteX5" fmla="*/ 7255 w 4501461"/>
                <a:gd name="connsiteY5" fmla="*/ 795565 h 1576137"/>
                <a:gd name="connsiteX6" fmla="*/ 7255 w 4501461"/>
                <a:gd name="connsiteY6" fmla="*/ 871765 h 1576137"/>
                <a:gd name="connsiteX7" fmla="*/ 403281 w 4501461"/>
                <a:gd name="connsiteY7" fmla="*/ 774679 h 1576137"/>
                <a:gd name="connsiteX8" fmla="*/ 401731 w 4501461"/>
                <a:gd name="connsiteY8" fmla="*/ 776515 h 1576137"/>
                <a:gd name="connsiteX9" fmla="*/ 311633 w 4501461"/>
                <a:gd name="connsiteY9" fmla="*/ 949527 h 1576137"/>
                <a:gd name="connsiteX10" fmla="*/ 63609 w 4501461"/>
                <a:gd name="connsiteY10" fmla="*/ 1151165 h 1576137"/>
                <a:gd name="connsiteX11" fmla="*/ 180768 w 4501461"/>
                <a:gd name="connsiteY11" fmla="*/ 1287646 h 1576137"/>
                <a:gd name="connsiteX12" fmla="*/ 105664 w 4501461"/>
                <a:gd name="connsiteY12" fmla="*/ 1576137 h 1576137"/>
                <a:gd name="connsiteX13" fmla="*/ 172585 w 4501461"/>
                <a:gd name="connsiteY13" fmla="*/ 1565252 h 1576137"/>
                <a:gd name="connsiteX14" fmla="*/ 4463361 w 4501461"/>
                <a:gd name="connsiteY14" fmla="*/ 1543050 h 1576137"/>
                <a:gd name="connsiteX15" fmla="*/ 4482411 w 4501461"/>
                <a:gd name="connsiteY15" fmla="*/ 0 h 1576137"/>
                <a:gd name="connsiteX0" fmla="*/ 4482411 w 4501461"/>
                <a:gd name="connsiteY0" fmla="*/ 0 h 1576137"/>
                <a:gd name="connsiteX1" fmla="*/ 10776 w 4501461"/>
                <a:gd name="connsiteY1" fmla="*/ 33563 h 1576137"/>
                <a:gd name="connsiteX2" fmla="*/ 4118 w 4501461"/>
                <a:gd name="connsiteY2" fmla="*/ 309335 h 1576137"/>
                <a:gd name="connsiteX3" fmla="*/ 8302 w 4501461"/>
                <a:gd name="connsiteY3" fmla="*/ 550611 h 1576137"/>
                <a:gd name="connsiteX4" fmla="*/ 0 w 4501461"/>
                <a:gd name="connsiteY4" fmla="*/ 701651 h 1576137"/>
                <a:gd name="connsiteX5" fmla="*/ 7255 w 4501461"/>
                <a:gd name="connsiteY5" fmla="*/ 795565 h 1576137"/>
                <a:gd name="connsiteX6" fmla="*/ 7255 w 4501461"/>
                <a:gd name="connsiteY6" fmla="*/ 871765 h 1576137"/>
                <a:gd name="connsiteX7" fmla="*/ 403281 w 4501461"/>
                <a:gd name="connsiteY7" fmla="*/ 774679 h 1576137"/>
                <a:gd name="connsiteX8" fmla="*/ 401731 w 4501461"/>
                <a:gd name="connsiteY8" fmla="*/ 776515 h 1576137"/>
                <a:gd name="connsiteX9" fmla="*/ 311633 w 4501461"/>
                <a:gd name="connsiteY9" fmla="*/ 949527 h 1576137"/>
                <a:gd name="connsiteX10" fmla="*/ 63609 w 4501461"/>
                <a:gd name="connsiteY10" fmla="*/ 1151165 h 1576137"/>
                <a:gd name="connsiteX11" fmla="*/ 96237 w 4501461"/>
                <a:gd name="connsiteY11" fmla="*/ 1287645 h 1576137"/>
                <a:gd name="connsiteX12" fmla="*/ 105664 w 4501461"/>
                <a:gd name="connsiteY12" fmla="*/ 1576137 h 1576137"/>
                <a:gd name="connsiteX13" fmla="*/ 172585 w 4501461"/>
                <a:gd name="connsiteY13" fmla="*/ 1565252 h 1576137"/>
                <a:gd name="connsiteX14" fmla="*/ 4463361 w 4501461"/>
                <a:gd name="connsiteY14" fmla="*/ 1543050 h 1576137"/>
                <a:gd name="connsiteX15" fmla="*/ 4482411 w 4501461"/>
                <a:gd name="connsiteY15" fmla="*/ 0 h 1576137"/>
                <a:gd name="connsiteX0" fmla="*/ 4482411 w 4501461"/>
                <a:gd name="connsiteY0" fmla="*/ 0 h 1576137"/>
                <a:gd name="connsiteX1" fmla="*/ 10776 w 4501461"/>
                <a:gd name="connsiteY1" fmla="*/ 33563 h 1576137"/>
                <a:gd name="connsiteX2" fmla="*/ 4118 w 4501461"/>
                <a:gd name="connsiteY2" fmla="*/ 309335 h 1576137"/>
                <a:gd name="connsiteX3" fmla="*/ 8302 w 4501461"/>
                <a:gd name="connsiteY3" fmla="*/ 550611 h 1576137"/>
                <a:gd name="connsiteX4" fmla="*/ 0 w 4501461"/>
                <a:gd name="connsiteY4" fmla="*/ 701651 h 1576137"/>
                <a:gd name="connsiteX5" fmla="*/ 7255 w 4501461"/>
                <a:gd name="connsiteY5" fmla="*/ 795565 h 1576137"/>
                <a:gd name="connsiteX6" fmla="*/ 7255 w 4501461"/>
                <a:gd name="connsiteY6" fmla="*/ 871765 h 1576137"/>
                <a:gd name="connsiteX7" fmla="*/ 403281 w 4501461"/>
                <a:gd name="connsiteY7" fmla="*/ 774679 h 1576137"/>
                <a:gd name="connsiteX8" fmla="*/ 401731 w 4501461"/>
                <a:gd name="connsiteY8" fmla="*/ 776515 h 1576137"/>
                <a:gd name="connsiteX9" fmla="*/ 311633 w 4501461"/>
                <a:gd name="connsiteY9" fmla="*/ 949527 h 1576137"/>
                <a:gd name="connsiteX10" fmla="*/ 49520 w 4501461"/>
                <a:gd name="connsiteY10" fmla="*/ 1049565 h 1576137"/>
                <a:gd name="connsiteX11" fmla="*/ 63609 w 4501461"/>
                <a:gd name="connsiteY11" fmla="*/ 1151165 h 1576137"/>
                <a:gd name="connsiteX12" fmla="*/ 96237 w 4501461"/>
                <a:gd name="connsiteY12" fmla="*/ 1287645 h 1576137"/>
                <a:gd name="connsiteX13" fmla="*/ 105664 w 4501461"/>
                <a:gd name="connsiteY13" fmla="*/ 1576137 h 1576137"/>
                <a:gd name="connsiteX14" fmla="*/ 172585 w 4501461"/>
                <a:gd name="connsiteY14" fmla="*/ 1565252 h 1576137"/>
                <a:gd name="connsiteX15" fmla="*/ 4463361 w 4501461"/>
                <a:gd name="connsiteY15" fmla="*/ 1543050 h 1576137"/>
                <a:gd name="connsiteX16" fmla="*/ 4482411 w 4501461"/>
                <a:gd name="connsiteY16" fmla="*/ 0 h 1576137"/>
                <a:gd name="connsiteX0" fmla="*/ 4482411 w 4501461"/>
                <a:gd name="connsiteY0" fmla="*/ 0 h 1576137"/>
                <a:gd name="connsiteX1" fmla="*/ 10776 w 4501461"/>
                <a:gd name="connsiteY1" fmla="*/ 33563 h 1576137"/>
                <a:gd name="connsiteX2" fmla="*/ 4118 w 4501461"/>
                <a:gd name="connsiteY2" fmla="*/ 309335 h 1576137"/>
                <a:gd name="connsiteX3" fmla="*/ 8302 w 4501461"/>
                <a:gd name="connsiteY3" fmla="*/ 550611 h 1576137"/>
                <a:gd name="connsiteX4" fmla="*/ 0 w 4501461"/>
                <a:gd name="connsiteY4" fmla="*/ 701651 h 1576137"/>
                <a:gd name="connsiteX5" fmla="*/ 7255 w 4501461"/>
                <a:gd name="connsiteY5" fmla="*/ 795565 h 1576137"/>
                <a:gd name="connsiteX6" fmla="*/ 7255 w 4501461"/>
                <a:gd name="connsiteY6" fmla="*/ 871765 h 1576137"/>
                <a:gd name="connsiteX7" fmla="*/ 403281 w 4501461"/>
                <a:gd name="connsiteY7" fmla="*/ 774679 h 1576137"/>
                <a:gd name="connsiteX8" fmla="*/ 401731 w 4501461"/>
                <a:gd name="connsiteY8" fmla="*/ 776515 h 1576137"/>
                <a:gd name="connsiteX9" fmla="*/ 29864 w 4501461"/>
                <a:gd name="connsiteY9" fmla="*/ 949527 h 1576137"/>
                <a:gd name="connsiteX10" fmla="*/ 49520 w 4501461"/>
                <a:gd name="connsiteY10" fmla="*/ 1049565 h 1576137"/>
                <a:gd name="connsiteX11" fmla="*/ 63609 w 4501461"/>
                <a:gd name="connsiteY11" fmla="*/ 1151165 h 1576137"/>
                <a:gd name="connsiteX12" fmla="*/ 96237 w 4501461"/>
                <a:gd name="connsiteY12" fmla="*/ 1287645 h 1576137"/>
                <a:gd name="connsiteX13" fmla="*/ 105664 w 4501461"/>
                <a:gd name="connsiteY13" fmla="*/ 1576137 h 1576137"/>
                <a:gd name="connsiteX14" fmla="*/ 172585 w 4501461"/>
                <a:gd name="connsiteY14" fmla="*/ 1565252 h 1576137"/>
                <a:gd name="connsiteX15" fmla="*/ 4463361 w 4501461"/>
                <a:gd name="connsiteY15" fmla="*/ 1543050 h 1576137"/>
                <a:gd name="connsiteX16" fmla="*/ 4482411 w 4501461"/>
                <a:gd name="connsiteY16" fmla="*/ 0 h 1576137"/>
                <a:gd name="connsiteX0" fmla="*/ 4482411 w 4501461"/>
                <a:gd name="connsiteY0" fmla="*/ 0 h 1576137"/>
                <a:gd name="connsiteX1" fmla="*/ 10776 w 4501461"/>
                <a:gd name="connsiteY1" fmla="*/ 33563 h 1576137"/>
                <a:gd name="connsiteX2" fmla="*/ 4118 w 4501461"/>
                <a:gd name="connsiteY2" fmla="*/ 309335 h 1576137"/>
                <a:gd name="connsiteX3" fmla="*/ 8302 w 4501461"/>
                <a:gd name="connsiteY3" fmla="*/ 550611 h 1576137"/>
                <a:gd name="connsiteX4" fmla="*/ 0 w 4501461"/>
                <a:gd name="connsiteY4" fmla="*/ 701651 h 1576137"/>
                <a:gd name="connsiteX5" fmla="*/ 7255 w 4501461"/>
                <a:gd name="connsiteY5" fmla="*/ 795565 h 1576137"/>
                <a:gd name="connsiteX6" fmla="*/ 7255 w 4501461"/>
                <a:gd name="connsiteY6" fmla="*/ 871765 h 1576137"/>
                <a:gd name="connsiteX7" fmla="*/ 403281 w 4501461"/>
                <a:gd name="connsiteY7" fmla="*/ 774679 h 1576137"/>
                <a:gd name="connsiteX8" fmla="*/ 29864 w 4501461"/>
                <a:gd name="connsiteY8" fmla="*/ 949527 h 1576137"/>
                <a:gd name="connsiteX9" fmla="*/ 49520 w 4501461"/>
                <a:gd name="connsiteY9" fmla="*/ 1049565 h 1576137"/>
                <a:gd name="connsiteX10" fmla="*/ 63609 w 4501461"/>
                <a:gd name="connsiteY10" fmla="*/ 1151165 h 1576137"/>
                <a:gd name="connsiteX11" fmla="*/ 96237 w 4501461"/>
                <a:gd name="connsiteY11" fmla="*/ 1287645 h 1576137"/>
                <a:gd name="connsiteX12" fmla="*/ 105664 w 4501461"/>
                <a:gd name="connsiteY12" fmla="*/ 1576137 h 1576137"/>
                <a:gd name="connsiteX13" fmla="*/ 172585 w 4501461"/>
                <a:gd name="connsiteY13" fmla="*/ 1565252 h 1576137"/>
                <a:gd name="connsiteX14" fmla="*/ 4463361 w 4501461"/>
                <a:gd name="connsiteY14" fmla="*/ 1543050 h 1576137"/>
                <a:gd name="connsiteX15" fmla="*/ 4482411 w 4501461"/>
                <a:gd name="connsiteY15" fmla="*/ 0 h 1576137"/>
                <a:gd name="connsiteX0" fmla="*/ 4482411 w 4501461"/>
                <a:gd name="connsiteY0" fmla="*/ 0 h 1576137"/>
                <a:gd name="connsiteX1" fmla="*/ 10776 w 4501461"/>
                <a:gd name="connsiteY1" fmla="*/ 33563 h 1576137"/>
                <a:gd name="connsiteX2" fmla="*/ 4118 w 4501461"/>
                <a:gd name="connsiteY2" fmla="*/ 309335 h 1576137"/>
                <a:gd name="connsiteX3" fmla="*/ 8302 w 4501461"/>
                <a:gd name="connsiteY3" fmla="*/ 550611 h 1576137"/>
                <a:gd name="connsiteX4" fmla="*/ 0 w 4501461"/>
                <a:gd name="connsiteY4" fmla="*/ 701651 h 1576137"/>
                <a:gd name="connsiteX5" fmla="*/ 7255 w 4501461"/>
                <a:gd name="connsiteY5" fmla="*/ 795565 h 1576137"/>
                <a:gd name="connsiteX6" fmla="*/ 7255 w 4501461"/>
                <a:gd name="connsiteY6" fmla="*/ 871765 h 1576137"/>
                <a:gd name="connsiteX7" fmla="*/ 29864 w 4501461"/>
                <a:gd name="connsiteY7" fmla="*/ 949527 h 1576137"/>
                <a:gd name="connsiteX8" fmla="*/ 49520 w 4501461"/>
                <a:gd name="connsiteY8" fmla="*/ 1049565 h 1576137"/>
                <a:gd name="connsiteX9" fmla="*/ 63609 w 4501461"/>
                <a:gd name="connsiteY9" fmla="*/ 1151165 h 1576137"/>
                <a:gd name="connsiteX10" fmla="*/ 96237 w 4501461"/>
                <a:gd name="connsiteY10" fmla="*/ 1287645 h 1576137"/>
                <a:gd name="connsiteX11" fmla="*/ 105664 w 4501461"/>
                <a:gd name="connsiteY11" fmla="*/ 1576137 h 1576137"/>
                <a:gd name="connsiteX12" fmla="*/ 172585 w 4501461"/>
                <a:gd name="connsiteY12" fmla="*/ 1565252 h 1576137"/>
                <a:gd name="connsiteX13" fmla="*/ 4463361 w 4501461"/>
                <a:gd name="connsiteY13" fmla="*/ 1543050 h 1576137"/>
                <a:gd name="connsiteX14" fmla="*/ 4482411 w 4501461"/>
                <a:gd name="connsiteY14" fmla="*/ 0 h 1576137"/>
                <a:gd name="connsiteX0" fmla="*/ 4482411 w 4501461"/>
                <a:gd name="connsiteY0" fmla="*/ 0 h 1567209"/>
                <a:gd name="connsiteX1" fmla="*/ 10776 w 4501461"/>
                <a:gd name="connsiteY1" fmla="*/ 33563 h 1567209"/>
                <a:gd name="connsiteX2" fmla="*/ 4118 w 4501461"/>
                <a:gd name="connsiteY2" fmla="*/ 309335 h 1567209"/>
                <a:gd name="connsiteX3" fmla="*/ 8302 w 4501461"/>
                <a:gd name="connsiteY3" fmla="*/ 550611 h 1567209"/>
                <a:gd name="connsiteX4" fmla="*/ 0 w 4501461"/>
                <a:gd name="connsiteY4" fmla="*/ 701651 h 1567209"/>
                <a:gd name="connsiteX5" fmla="*/ 7255 w 4501461"/>
                <a:gd name="connsiteY5" fmla="*/ 795565 h 1567209"/>
                <a:gd name="connsiteX6" fmla="*/ 7255 w 4501461"/>
                <a:gd name="connsiteY6" fmla="*/ 871765 h 1567209"/>
                <a:gd name="connsiteX7" fmla="*/ 29864 w 4501461"/>
                <a:gd name="connsiteY7" fmla="*/ 949527 h 1567209"/>
                <a:gd name="connsiteX8" fmla="*/ 49520 w 4501461"/>
                <a:gd name="connsiteY8" fmla="*/ 1049565 h 1567209"/>
                <a:gd name="connsiteX9" fmla="*/ 63609 w 4501461"/>
                <a:gd name="connsiteY9" fmla="*/ 1151165 h 1567209"/>
                <a:gd name="connsiteX10" fmla="*/ 96237 w 4501461"/>
                <a:gd name="connsiteY10" fmla="*/ 1287645 h 1567209"/>
                <a:gd name="connsiteX11" fmla="*/ 131872 w 4501461"/>
                <a:gd name="connsiteY11" fmla="*/ 1425070 h 1567209"/>
                <a:gd name="connsiteX12" fmla="*/ 172585 w 4501461"/>
                <a:gd name="connsiteY12" fmla="*/ 1565252 h 1567209"/>
                <a:gd name="connsiteX13" fmla="*/ 4463361 w 4501461"/>
                <a:gd name="connsiteY13" fmla="*/ 1543050 h 1567209"/>
                <a:gd name="connsiteX14" fmla="*/ 4482411 w 4501461"/>
                <a:gd name="connsiteY14" fmla="*/ 0 h 1567209"/>
                <a:gd name="connsiteX0" fmla="*/ 4482411 w 4501461"/>
                <a:gd name="connsiteY0" fmla="*/ 0 h 1567209"/>
                <a:gd name="connsiteX1" fmla="*/ 10776 w 4501461"/>
                <a:gd name="connsiteY1" fmla="*/ 33563 h 1567209"/>
                <a:gd name="connsiteX2" fmla="*/ 4118 w 4501461"/>
                <a:gd name="connsiteY2" fmla="*/ 309335 h 1567209"/>
                <a:gd name="connsiteX3" fmla="*/ 8302 w 4501461"/>
                <a:gd name="connsiteY3" fmla="*/ 550611 h 1567209"/>
                <a:gd name="connsiteX4" fmla="*/ 0 w 4501461"/>
                <a:gd name="connsiteY4" fmla="*/ 701651 h 1567209"/>
                <a:gd name="connsiteX5" fmla="*/ 7255 w 4501461"/>
                <a:gd name="connsiteY5" fmla="*/ 795565 h 1567209"/>
                <a:gd name="connsiteX6" fmla="*/ 29864 w 4501461"/>
                <a:gd name="connsiteY6" fmla="*/ 949527 h 1567209"/>
                <a:gd name="connsiteX7" fmla="*/ 49520 w 4501461"/>
                <a:gd name="connsiteY7" fmla="*/ 1049565 h 1567209"/>
                <a:gd name="connsiteX8" fmla="*/ 63609 w 4501461"/>
                <a:gd name="connsiteY8" fmla="*/ 1151165 h 1567209"/>
                <a:gd name="connsiteX9" fmla="*/ 96237 w 4501461"/>
                <a:gd name="connsiteY9" fmla="*/ 1287645 h 1567209"/>
                <a:gd name="connsiteX10" fmla="*/ 131872 w 4501461"/>
                <a:gd name="connsiteY10" fmla="*/ 1425070 h 1567209"/>
                <a:gd name="connsiteX11" fmla="*/ 172585 w 4501461"/>
                <a:gd name="connsiteY11" fmla="*/ 1565252 h 1567209"/>
                <a:gd name="connsiteX12" fmla="*/ 4463361 w 4501461"/>
                <a:gd name="connsiteY12" fmla="*/ 1543050 h 1567209"/>
                <a:gd name="connsiteX13" fmla="*/ 4482411 w 4501461"/>
                <a:gd name="connsiteY13" fmla="*/ 0 h 1567209"/>
                <a:gd name="connsiteX0" fmla="*/ 4482933 w 4501983"/>
                <a:gd name="connsiteY0" fmla="*/ 0 h 1567209"/>
                <a:gd name="connsiteX1" fmla="*/ 11298 w 4501983"/>
                <a:gd name="connsiteY1" fmla="*/ 33563 h 1567209"/>
                <a:gd name="connsiteX2" fmla="*/ 4640 w 4501983"/>
                <a:gd name="connsiteY2" fmla="*/ 309335 h 1567209"/>
                <a:gd name="connsiteX3" fmla="*/ 522 w 4501983"/>
                <a:gd name="connsiteY3" fmla="*/ 701651 h 1567209"/>
                <a:gd name="connsiteX4" fmla="*/ 7777 w 4501983"/>
                <a:gd name="connsiteY4" fmla="*/ 795565 h 1567209"/>
                <a:gd name="connsiteX5" fmla="*/ 30386 w 4501983"/>
                <a:gd name="connsiteY5" fmla="*/ 949527 h 1567209"/>
                <a:gd name="connsiteX6" fmla="*/ 50042 w 4501983"/>
                <a:gd name="connsiteY6" fmla="*/ 1049565 h 1567209"/>
                <a:gd name="connsiteX7" fmla="*/ 64131 w 4501983"/>
                <a:gd name="connsiteY7" fmla="*/ 1151165 h 1567209"/>
                <a:gd name="connsiteX8" fmla="*/ 96759 w 4501983"/>
                <a:gd name="connsiteY8" fmla="*/ 1287645 h 1567209"/>
                <a:gd name="connsiteX9" fmla="*/ 132394 w 4501983"/>
                <a:gd name="connsiteY9" fmla="*/ 1425070 h 1567209"/>
                <a:gd name="connsiteX10" fmla="*/ 173107 w 4501983"/>
                <a:gd name="connsiteY10" fmla="*/ 1565252 h 1567209"/>
                <a:gd name="connsiteX11" fmla="*/ 4463883 w 4501983"/>
                <a:gd name="connsiteY11" fmla="*/ 1543050 h 1567209"/>
                <a:gd name="connsiteX12" fmla="*/ 4482933 w 4501983"/>
                <a:gd name="connsiteY12" fmla="*/ 0 h 1567209"/>
                <a:gd name="connsiteX0" fmla="*/ 4482411 w 4501461"/>
                <a:gd name="connsiteY0" fmla="*/ 0 h 1567209"/>
                <a:gd name="connsiteX1" fmla="*/ 10776 w 4501461"/>
                <a:gd name="connsiteY1" fmla="*/ 33563 h 1567209"/>
                <a:gd name="connsiteX2" fmla="*/ 0 w 4501461"/>
                <a:gd name="connsiteY2" fmla="*/ 701651 h 1567209"/>
                <a:gd name="connsiteX3" fmla="*/ 7255 w 4501461"/>
                <a:gd name="connsiteY3" fmla="*/ 795565 h 1567209"/>
                <a:gd name="connsiteX4" fmla="*/ 29864 w 4501461"/>
                <a:gd name="connsiteY4" fmla="*/ 949527 h 1567209"/>
                <a:gd name="connsiteX5" fmla="*/ 49520 w 4501461"/>
                <a:gd name="connsiteY5" fmla="*/ 1049565 h 1567209"/>
                <a:gd name="connsiteX6" fmla="*/ 63609 w 4501461"/>
                <a:gd name="connsiteY6" fmla="*/ 1151165 h 1567209"/>
                <a:gd name="connsiteX7" fmla="*/ 96237 w 4501461"/>
                <a:gd name="connsiteY7" fmla="*/ 1287645 h 1567209"/>
                <a:gd name="connsiteX8" fmla="*/ 131872 w 4501461"/>
                <a:gd name="connsiteY8" fmla="*/ 1425070 h 1567209"/>
                <a:gd name="connsiteX9" fmla="*/ 172585 w 4501461"/>
                <a:gd name="connsiteY9" fmla="*/ 1565252 h 1567209"/>
                <a:gd name="connsiteX10" fmla="*/ 4463361 w 4501461"/>
                <a:gd name="connsiteY10" fmla="*/ 1543050 h 1567209"/>
                <a:gd name="connsiteX11" fmla="*/ 4482411 w 4501461"/>
                <a:gd name="connsiteY11" fmla="*/ 0 h 1567209"/>
                <a:gd name="connsiteX0" fmla="*/ 4482411 w 4501461"/>
                <a:gd name="connsiteY0" fmla="*/ 0 h 1567209"/>
                <a:gd name="connsiteX1" fmla="*/ 10776 w 4501461"/>
                <a:gd name="connsiteY1" fmla="*/ 33563 h 1567209"/>
                <a:gd name="connsiteX2" fmla="*/ 0 w 4501461"/>
                <a:gd name="connsiteY2" fmla="*/ 701651 h 1567209"/>
                <a:gd name="connsiteX3" fmla="*/ 7255 w 4501461"/>
                <a:gd name="connsiteY3" fmla="*/ 795565 h 1567209"/>
                <a:gd name="connsiteX4" fmla="*/ 49520 w 4501461"/>
                <a:gd name="connsiteY4" fmla="*/ 1049565 h 1567209"/>
                <a:gd name="connsiteX5" fmla="*/ 63609 w 4501461"/>
                <a:gd name="connsiteY5" fmla="*/ 1151165 h 1567209"/>
                <a:gd name="connsiteX6" fmla="*/ 96237 w 4501461"/>
                <a:gd name="connsiteY6" fmla="*/ 1287645 h 1567209"/>
                <a:gd name="connsiteX7" fmla="*/ 131872 w 4501461"/>
                <a:gd name="connsiteY7" fmla="*/ 1425070 h 1567209"/>
                <a:gd name="connsiteX8" fmla="*/ 172585 w 4501461"/>
                <a:gd name="connsiteY8" fmla="*/ 1565252 h 1567209"/>
                <a:gd name="connsiteX9" fmla="*/ 4463361 w 4501461"/>
                <a:gd name="connsiteY9" fmla="*/ 1543050 h 1567209"/>
                <a:gd name="connsiteX10" fmla="*/ 4482411 w 4501461"/>
                <a:gd name="connsiteY10" fmla="*/ 0 h 1567209"/>
                <a:gd name="connsiteX0" fmla="*/ 4482411 w 4501461"/>
                <a:gd name="connsiteY0" fmla="*/ 0 h 1567209"/>
                <a:gd name="connsiteX1" fmla="*/ 10776 w 4501461"/>
                <a:gd name="connsiteY1" fmla="*/ 33563 h 1567209"/>
                <a:gd name="connsiteX2" fmla="*/ 0 w 4501461"/>
                <a:gd name="connsiteY2" fmla="*/ 701651 h 1567209"/>
                <a:gd name="connsiteX3" fmla="*/ 49520 w 4501461"/>
                <a:gd name="connsiteY3" fmla="*/ 1049565 h 1567209"/>
                <a:gd name="connsiteX4" fmla="*/ 63609 w 4501461"/>
                <a:gd name="connsiteY4" fmla="*/ 1151165 h 1567209"/>
                <a:gd name="connsiteX5" fmla="*/ 96237 w 4501461"/>
                <a:gd name="connsiteY5" fmla="*/ 1287645 h 1567209"/>
                <a:gd name="connsiteX6" fmla="*/ 131872 w 4501461"/>
                <a:gd name="connsiteY6" fmla="*/ 1425070 h 1567209"/>
                <a:gd name="connsiteX7" fmla="*/ 172585 w 4501461"/>
                <a:gd name="connsiteY7" fmla="*/ 1565252 h 1567209"/>
                <a:gd name="connsiteX8" fmla="*/ 4463361 w 4501461"/>
                <a:gd name="connsiteY8" fmla="*/ 1543050 h 1567209"/>
                <a:gd name="connsiteX9" fmla="*/ 4482411 w 4501461"/>
                <a:gd name="connsiteY9" fmla="*/ 0 h 1567209"/>
                <a:gd name="connsiteX0" fmla="*/ 4482411 w 4501461"/>
                <a:gd name="connsiteY0" fmla="*/ 0 h 1567209"/>
                <a:gd name="connsiteX1" fmla="*/ 10776 w 4501461"/>
                <a:gd name="connsiteY1" fmla="*/ 33563 h 1567209"/>
                <a:gd name="connsiteX2" fmla="*/ 0 w 4501461"/>
                <a:gd name="connsiteY2" fmla="*/ 701651 h 1567209"/>
                <a:gd name="connsiteX3" fmla="*/ 63609 w 4501461"/>
                <a:gd name="connsiteY3" fmla="*/ 1151165 h 1567209"/>
                <a:gd name="connsiteX4" fmla="*/ 96237 w 4501461"/>
                <a:gd name="connsiteY4" fmla="*/ 1287645 h 1567209"/>
                <a:gd name="connsiteX5" fmla="*/ 131872 w 4501461"/>
                <a:gd name="connsiteY5" fmla="*/ 1425070 h 1567209"/>
                <a:gd name="connsiteX6" fmla="*/ 172585 w 4501461"/>
                <a:gd name="connsiteY6" fmla="*/ 1565252 h 1567209"/>
                <a:gd name="connsiteX7" fmla="*/ 4463361 w 4501461"/>
                <a:gd name="connsiteY7" fmla="*/ 1543050 h 1567209"/>
                <a:gd name="connsiteX8" fmla="*/ 4482411 w 4501461"/>
                <a:gd name="connsiteY8" fmla="*/ 0 h 1567209"/>
                <a:gd name="connsiteX0" fmla="*/ 4482411 w 4501461"/>
                <a:gd name="connsiteY0" fmla="*/ 0 h 1567209"/>
                <a:gd name="connsiteX1" fmla="*/ 10776 w 4501461"/>
                <a:gd name="connsiteY1" fmla="*/ 33563 h 1567209"/>
                <a:gd name="connsiteX2" fmla="*/ 0 w 4501461"/>
                <a:gd name="connsiteY2" fmla="*/ 701651 h 1567209"/>
                <a:gd name="connsiteX3" fmla="*/ 96237 w 4501461"/>
                <a:gd name="connsiteY3" fmla="*/ 1287645 h 1567209"/>
                <a:gd name="connsiteX4" fmla="*/ 131872 w 4501461"/>
                <a:gd name="connsiteY4" fmla="*/ 1425070 h 1567209"/>
                <a:gd name="connsiteX5" fmla="*/ 172585 w 4501461"/>
                <a:gd name="connsiteY5" fmla="*/ 1565252 h 1567209"/>
                <a:gd name="connsiteX6" fmla="*/ 4463361 w 4501461"/>
                <a:gd name="connsiteY6" fmla="*/ 1543050 h 1567209"/>
                <a:gd name="connsiteX7" fmla="*/ 4482411 w 4501461"/>
                <a:gd name="connsiteY7" fmla="*/ 0 h 1567209"/>
                <a:gd name="connsiteX0" fmla="*/ 4482411 w 4501461"/>
                <a:gd name="connsiteY0" fmla="*/ 0 h 1567209"/>
                <a:gd name="connsiteX1" fmla="*/ 10776 w 4501461"/>
                <a:gd name="connsiteY1" fmla="*/ 33563 h 1567209"/>
                <a:gd name="connsiteX2" fmla="*/ 0 w 4501461"/>
                <a:gd name="connsiteY2" fmla="*/ 701651 h 1567209"/>
                <a:gd name="connsiteX3" fmla="*/ 131872 w 4501461"/>
                <a:gd name="connsiteY3" fmla="*/ 1425070 h 1567209"/>
                <a:gd name="connsiteX4" fmla="*/ 172585 w 4501461"/>
                <a:gd name="connsiteY4" fmla="*/ 1565252 h 1567209"/>
                <a:gd name="connsiteX5" fmla="*/ 4463361 w 4501461"/>
                <a:gd name="connsiteY5" fmla="*/ 1543050 h 1567209"/>
                <a:gd name="connsiteX6" fmla="*/ 4482411 w 4501461"/>
                <a:gd name="connsiteY6" fmla="*/ 0 h 1567209"/>
                <a:gd name="connsiteX0" fmla="*/ 4482411 w 4501461"/>
                <a:gd name="connsiteY0" fmla="*/ 0 h 1565252"/>
                <a:gd name="connsiteX1" fmla="*/ 10776 w 4501461"/>
                <a:gd name="connsiteY1" fmla="*/ 33563 h 1565252"/>
                <a:gd name="connsiteX2" fmla="*/ 0 w 4501461"/>
                <a:gd name="connsiteY2" fmla="*/ 701651 h 1565252"/>
                <a:gd name="connsiteX3" fmla="*/ 172585 w 4501461"/>
                <a:gd name="connsiteY3" fmla="*/ 1565252 h 1565252"/>
                <a:gd name="connsiteX4" fmla="*/ 4463361 w 4501461"/>
                <a:gd name="connsiteY4" fmla="*/ 1543050 h 1565252"/>
                <a:gd name="connsiteX5" fmla="*/ 4482411 w 4501461"/>
                <a:gd name="connsiteY5" fmla="*/ 0 h 1565252"/>
                <a:gd name="connsiteX0" fmla="*/ 4482411 w 4501461"/>
                <a:gd name="connsiteY0" fmla="*/ 0 h 1565252"/>
                <a:gd name="connsiteX1" fmla="*/ 10776 w 4501461"/>
                <a:gd name="connsiteY1" fmla="*/ 33563 h 1565252"/>
                <a:gd name="connsiteX2" fmla="*/ 0 w 4501461"/>
                <a:gd name="connsiteY2" fmla="*/ 701651 h 1565252"/>
                <a:gd name="connsiteX3" fmla="*/ 172585 w 4501461"/>
                <a:gd name="connsiteY3" fmla="*/ 1565252 h 1565252"/>
                <a:gd name="connsiteX4" fmla="*/ 4463361 w 4501461"/>
                <a:gd name="connsiteY4" fmla="*/ 1543050 h 1565252"/>
                <a:gd name="connsiteX5" fmla="*/ 4482411 w 4501461"/>
                <a:gd name="connsiteY5" fmla="*/ 0 h 1565252"/>
                <a:gd name="connsiteX0" fmla="*/ 4491992 w 4511042"/>
                <a:gd name="connsiteY0" fmla="*/ 0 h 1565252"/>
                <a:gd name="connsiteX1" fmla="*/ 20357 w 4511042"/>
                <a:gd name="connsiteY1" fmla="*/ 33563 h 1565252"/>
                <a:gd name="connsiteX2" fmla="*/ 9581 w 4511042"/>
                <a:gd name="connsiteY2" fmla="*/ 701651 h 1565252"/>
                <a:gd name="connsiteX3" fmla="*/ 182166 w 4511042"/>
                <a:gd name="connsiteY3" fmla="*/ 1565252 h 1565252"/>
                <a:gd name="connsiteX4" fmla="*/ 4472942 w 4511042"/>
                <a:gd name="connsiteY4" fmla="*/ 1543050 h 1565252"/>
                <a:gd name="connsiteX5" fmla="*/ 4491992 w 4511042"/>
                <a:gd name="connsiteY5" fmla="*/ 0 h 1565252"/>
                <a:gd name="connsiteX0" fmla="*/ 4491992 w 4511042"/>
                <a:gd name="connsiteY0" fmla="*/ 0 h 1565252"/>
                <a:gd name="connsiteX1" fmla="*/ 20357 w 4511042"/>
                <a:gd name="connsiteY1" fmla="*/ 33563 h 1565252"/>
                <a:gd name="connsiteX2" fmla="*/ 9581 w 4511042"/>
                <a:gd name="connsiteY2" fmla="*/ 701651 h 1565252"/>
                <a:gd name="connsiteX3" fmla="*/ 182166 w 4511042"/>
                <a:gd name="connsiteY3" fmla="*/ 1565252 h 1565252"/>
                <a:gd name="connsiteX4" fmla="*/ 4472942 w 4511042"/>
                <a:gd name="connsiteY4" fmla="*/ 1543050 h 1565252"/>
                <a:gd name="connsiteX5" fmla="*/ 4491992 w 4511042"/>
                <a:gd name="connsiteY5" fmla="*/ 0 h 1565252"/>
                <a:gd name="connsiteX0" fmla="*/ 4505165 w 4524215"/>
                <a:gd name="connsiteY0" fmla="*/ 0 h 1565252"/>
                <a:gd name="connsiteX1" fmla="*/ 33530 w 4524215"/>
                <a:gd name="connsiteY1" fmla="*/ 33563 h 1565252"/>
                <a:gd name="connsiteX2" fmla="*/ 22754 w 4524215"/>
                <a:gd name="connsiteY2" fmla="*/ 701651 h 1565252"/>
                <a:gd name="connsiteX3" fmla="*/ 195339 w 4524215"/>
                <a:gd name="connsiteY3" fmla="*/ 1565252 h 1565252"/>
                <a:gd name="connsiteX4" fmla="*/ 4486115 w 4524215"/>
                <a:gd name="connsiteY4" fmla="*/ 1543050 h 1565252"/>
                <a:gd name="connsiteX5" fmla="*/ 4505165 w 4524215"/>
                <a:gd name="connsiteY5" fmla="*/ 0 h 1565252"/>
                <a:gd name="connsiteX0" fmla="*/ 4505165 w 4524215"/>
                <a:gd name="connsiteY0" fmla="*/ 0 h 1565252"/>
                <a:gd name="connsiteX1" fmla="*/ 33530 w 4524215"/>
                <a:gd name="connsiteY1" fmla="*/ 33563 h 1565252"/>
                <a:gd name="connsiteX2" fmla="*/ 22754 w 4524215"/>
                <a:gd name="connsiteY2" fmla="*/ 701651 h 1565252"/>
                <a:gd name="connsiteX3" fmla="*/ 195339 w 4524215"/>
                <a:gd name="connsiteY3" fmla="*/ 1565252 h 1565252"/>
                <a:gd name="connsiteX4" fmla="*/ 4486115 w 4524215"/>
                <a:gd name="connsiteY4" fmla="*/ 1543050 h 1565252"/>
                <a:gd name="connsiteX5" fmla="*/ 4505165 w 4524215"/>
                <a:gd name="connsiteY5" fmla="*/ 0 h 1565252"/>
                <a:gd name="connsiteX0" fmla="*/ 4505165 w 4524215"/>
                <a:gd name="connsiteY0" fmla="*/ 0 h 1565251"/>
                <a:gd name="connsiteX1" fmla="*/ 33530 w 4524215"/>
                <a:gd name="connsiteY1" fmla="*/ 33563 h 1565251"/>
                <a:gd name="connsiteX2" fmla="*/ 22754 w 4524215"/>
                <a:gd name="connsiteY2" fmla="*/ 701651 h 1565251"/>
                <a:gd name="connsiteX3" fmla="*/ 195339 w 4524215"/>
                <a:gd name="connsiteY3" fmla="*/ 1565251 h 1565251"/>
                <a:gd name="connsiteX4" fmla="*/ 4486115 w 4524215"/>
                <a:gd name="connsiteY4" fmla="*/ 1543050 h 1565251"/>
                <a:gd name="connsiteX5" fmla="*/ 4505165 w 4524215"/>
                <a:gd name="connsiteY5" fmla="*/ 0 h 1565251"/>
                <a:gd name="connsiteX0" fmla="*/ 4505165 w 4524215"/>
                <a:gd name="connsiteY0" fmla="*/ 0 h 1565252"/>
                <a:gd name="connsiteX1" fmla="*/ 33530 w 4524215"/>
                <a:gd name="connsiteY1" fmla="*/ 33563 h 1565252"/>
                <a:gd name="connsiteX2" fmla="*/ 22754 w 4524215"/>
                <a:gd name="connsiteY2" fmla="*/ 701651 h 1565252"/>
                <a:gd name="connsiteX3" fmla="*/ 195339 w 4524215"/>
                <a:gd name="connsiteY3" fmla="*/ 1565252 h 1565252"/>
                <a:gd name="connsiteX4" fmla="*/ 4486115 w 4524215"/>
                <a:gd name="connsiteY4" fmla="*/ 1543050 h 1565252"/>
                <a:gd name="connsiteX5" fmla="*/ 4505165 w 4524215"/>
                <a:gd name="connsiteY5" fmla="*/ 0 h 1565252"/>
                <a:gd name="connsiteX0" fmla="*/ 4505165 w 4524215"/>
                <a:gd name="connsiteY0" fmla="*/ 0 h 1565251"/>
                <a:gd name="connsiteX1" fmla="*/ 33530 w 4524215"/>
                <a:gd name="connsiteY1" fmla="*/ 33563 h 1565251"/>
                <a:gd name="connsiteX2" fmla="*/ 22754 w 4524215"/>
                <a:gd name="connsiteY2" fmla="*/ 701651 h 1565251"/>
                <a:gd name="connsiteX3" fmla="*/ 195339 w 4524215"/>
                <a:gd name="connsiteY3" fmla="*/ 1565251 h 1565251"/>
                <a:gd name="connsiteX4" fmla="*/ 4486115 w 4524215"/>
                <a:gd name="connsiteY4" fmla="*/ 1543050 h 1565251"/>
                <a:gd name="connsiteX5" fmla="*/ 4505165 w 4524215"/>
                <a:gd name="connsiteY5" fmla="*/ 0 h 1565251"/>
                <a:gd name="connsiteX0" fmla="*/ 4505165 w 4524215"/>
                <a:gd name="connsiteY0" fmla="*/ 0 h 1560239"/>
                <a:gd name="connsiteX1" fmla="*/ 33530 w 4524215"/>
                <a:gd name="connsiteY1" fmla="*/ 33563 h 1560239"/>
                <a:gd name="connsiteX2" fmla="*/ 22754 w 4524215"/>
                <a:gd name="connsiteY2" fmla="*/ 701651 h 1560239"/>
                <a:gd name="connsiteX3" fmla="*/ 181042 w 4524215"/>
                <a:gd name="connsiteY3" fmla="*/ 1560239 h 1560239"/>
                <a:gd name="connsiteX4" fmla="*/ 4486115 w 4524215"/>
                <a:gd name="connsiteY4" fmla="*/ 1543050 h 1560239"/>
                <a:gd name="connsiteX5" fmla="*/ 4505165 w 4524215"/>
                <a:gd name="connsiteY5" fmla="*/ 0 h 1560239"/>
                <a:gd name="connsiteX0" fmla="*/ 4505165 w 4524215"/>
                <a:gd name="connsiteY0" fmla="*/ 0 h 1555227"/>
                <a:gd name="connsiteX1" fmla="*/ 33530 w 4524215"/>
                <a:gd name="connsiteY1" fmla="*/ 33563 h 1555227"/>
                <a:gd name="connsiteX2" fmla="*/ 22754 w 4524215"/>
                <a:gd name="connsiteY2" fmla="*/ 701651 h 1555227"/>
                <a:gd name="connsiteX3" fmla="*/ 207250 w 4524215"/>
                <a:gd name="connsiteY3" fmla="*/ 1555227 h 1555227"/>
                <a:gd name="connsiteX4" fmla="*/ 4486115 w 4524215"/>
                <a:gd name="connsiteY4" fmla="*/ 1543050 h 1555227"/>
                <a:gd name="connsiteX5" fmla="*/ 4505165 w 4524215"/>
                <a:gd name="connsiteY5" fmla="*/ 0 h 1555227"/>
                <a:gd name="connsiteX0" fmla="*/ 4505165 w 4524215"/>
                <a:gd name="connsiteY0" fmla="*/ 0 h 1555227"/>
                <a:gd name="connsiteX1" fmla="*/ 33530 w 4524215"/>
                <a:gd name="connsiteY1" fmla="*/ 33563 h 1555227"/>
                <a:gd name="connsiteX2" fmla="*/ 22754 w 4524215"/>
                <a:gd name="connsiteY2" fmla="*/ 701651 h 1555227"/>
                <a:gd name="connsiteX3" fmla="*/ 207250 w 4524215"/>
                <a:gd name="connsiteY3" fmla="*/ 1555227 h 1555227"/>
                <a:gd name="connsiteX4" fmla="*/ 4486115 w 4524215"/>
                <a:gd name="connsiteY4" fmla="*/ 1543050 h 1555227"/>
                <a:gd name="connsiteX5" fmla="*/ 4505165 w 4524215"/>
                <a:gd name="connsiteY5" fmla="*/ 0 h 1555227"/>
                <a:gd name="connsiteX0" fmla="*/ 4505165 w 4524215"/>
                <a:gd name="connsiteY0" fmla="*/ 0 h 1555227"/>
                <a:gd name="connsiteX1" fmla="*/ 33530 w 4524215"/>
                <a:gd name="connsiteY1" fmla="*/ 33563 h 1555227"/>
                <a:gd name="connsiteX2" fmla="*/ 22754 w 4524215"/>
                <a:gd name="connsiteY2" fmla="*/ 701650 h 1555227"/>
                <a:gd name="connsiteX3" fmla="*/ 207250 w 4524215"/>
                <a:gd name="connsiteY3" fmla="*/ 1555227 h 1555227"/>
                <a:gd name="connsiteX4" fmla="*/ 4486115 w 4524215"/>
                <a:gd name="connsiteY4" fmla="*/ 1543050 h 1555227"/>
                <a:gd name="connsiteX5" fmla="*/ 4505165 w 4524215"/>
                <a:gd name="connsiteY5" fmla="*/ 0 h 1555227"/>
                <a:gd name="connsiteX0" fmla="*/ 4526496 w 4545546"/>
                <a:gd name="connsiteY0" fmla="*/ 0 h 1555227"/>
                <a:gd name="connsiteX1" fmla="*/ 54861 w 4545546"/>
                <a:gd name="connsiteY1" fmla="*/ 33563 h 1555227"/>
                <a:gd name="connsiteX2" fmla="*/ 44085 w 4545546"/>
                <a:gd name="connsiteY2" fmla="*/ 701650 h 1555227"/>
                <a:gd name="connsiteX3" fmla="*/ 228581 w 4545546"/>
                <a:gd name="connsiteY3" fmla="*/ 1555227 h 1555227"/>
                <a:gd name="connsiteX4" fmla="*/ 4507446 w 4545546"/>
                <a:gd name="connsiteY4" fmla="*/ 1543050 h 1555227"/>
                <a:gd name="connsiteX5" fmla="*/ 4526496 w 4545546"/>
                <a:gd name="connsiteY5" fmla="*/ 0 h 1555227"/>
                <a:gd name="connsiteX0" fmla="*/ 4581813 w 4600863"/>
                <a:gd name="connsiteY0" fmla="*/ 0 h 1555227"/>
                <a:gd name="connsiteX1" fmla="*/ 110178 w 4600863"/>
                <a:gd name="connsiteY1" fmla="*/ 33563 h 1555227"/>
                <a:gd name="connsiteX2" fmla="*/ 44085 w 4600863"/>
                <a:gd name="connsiteY2" fmla="*/ 697101 h 1555227"/>
                <a:gd name="connsiteX3" fmla="*/ 283898 w 4600863"/>
                <a:gd name="connsiteY3" fmla="*/ 1555227 h 1555227"/>
                <a:gd name="connsiteX4" fmla="*/ 4562763 w 4600863"/>
                <a:gd name="connsiteY4" fmla="*/ 1543050 h 1555227"/>
                <a:gd name="connsiteX5" fmla="*/ 4581813 w 4600863"/>
                <a:gd name="connsiteY5" fmla="*/ 0 h 1555227"/>
                <a:gd name="connsiteX0" fmla="*/ 4581813 w 4600863"/>
                <a:gd name="connsiteY0" fmla="*/ 0 h 1555227"/>
                <a:gd name="connsiteX1" fmla="*/ 110178 w 4600863"/>
                <a:gd name="connsiteY1" fmla="*/ 33563 h 1555227"/>
                <a:gd name="connsiteX2" fmla="*/ 44085 w 4600863"/>
                <a:gd name="connsiteY2" fmla="*/ 697101 h 1555227"/>
                <a:gd name="connsiteX3" fmla="*/ 283898 w 4600863"/>
                <a:gd name="connsiteY3" fmla="*/ 1555227 h 1555227"/>
                <a:gd name="connsiteX4" fmla="*/ 4562763 w 4600863"/>
                <a:gd name="connsiteY4" fmla="*/ 1543050 h 1555227"/>
                <a:gd name="connsiteX5" fmla="*/ 4581813 w 4600863"/>
                <a:gd name="connsiteY5" fmla="*/ 0 h 1555227"/>
                <a:gd name="connsiteX0" fmla="*/ 4592479 w 4611529"/>
                <a:gd name="connsiteY0" fmla="*/ 0 h 1555227"/>
                <a:gd name="connsiteX1" fmla="*/ 120844 w 4611529"/>
                <a:gd name="connsiteY1" fmla="*/ 33563 h 1555227"/>
                <a:gd name="connsiteX2" fmla="*/ 54751 w 4611529"/>
                <a:gd name="connsiteY2" fmla="*/ 697101 h 1555227"/>
                <a:gd name="connsiteX3" fmla="*/ 294564 w 4611529"/>
                <a:gd name="connsiteY3" fmla="*/ 1555227 h 1555227"/>
                <a:gd name="connsiteX4" fmla="*/ 4573429 w 4611529"/>
                <a:gd name="connsiteY4" fmla="*/ 1543050 h 1555227"/>
                <a:gd name="connsiteX5" fmla="*/ 4592479 w 4611529"/>
                <a:gd name="connsiteY5" fmla="*/ 0 h 1555227"/>
                <a:gd name="connsiteX0" fmla="*/ 4592479 w 4611529"/>
                <a:gd name="connsiteY0" fmla="*/ 0 h 1555227"/>
                <a:gd name="connsiteX1" fmla="*/ 120844 w 4611529"/>
                <a:gd name="connsiteY1" fmla="*/ 33563 h 1555227"/>
                <a:gd name="connsiteX2" fmla="*/ 54751 w 4611529"/>
                <a:gd name="connsiteY2" fmla="*/ 697101 h 1555227"/>
                <a:gd name="connsiteX3" fmla="*/ 294564 w 4611529"/>
                <a:gd name="connsiteY3" fmla="*/ 1555227 h 1555227"/>
                <a:gd name="connsiteX4" fmla="*/ 4573429 w 4611529"/>
                <a:gd name="connsiteY4" fmla="*/ 1543050 h 1555227"/>
                <a:gd name="connsiteX5" fmla="*/ 4592479 w 4611529"/>
                <a:gd name="connsiteY5" fmla="*/ 0 h 1555227"/>
                <a:gd name="connsiteX0" fmla="*/ 4592479 w 4611529"/>
                <a:gd name="connsiteY0" fmla="*/ 0 h 1555227"/>
                <a:gd name="connsiteX1" fmla="*/ 120844 w 4611529"/>
                <a:gd name="connsiteY1" fmla="*/ 33563 h 1555227"/>
                <a:gd name="connsiteX2" fmla="*/ 54751 w 4611529"/>
                <a:gd name="connsiteY2" fmla="*/ 818063 h 1555227"/>
                <a:gd name="connsiteX3" fmla="*/ 294564 w 4611529"/>
                <a:gd name="connsiteY3" fmla="*/ 1555227 h 1555227"/>
                <a:gd name="connsiteX4" fmla="*/ 4573429 w 4611529"/>
                <a:gd name="connsiteY4" fmla="*/ 1543050 h 1555227"/>
                <a:gd name="connsiteX5" fmla="*/ 4592479 w 4611529"/>
                <a:gd name="connsiteY5" fmla="*/ 0 h 1555227"/>
                <a:gd name="connsiteX0" fmla="*/ 4603145 w 4622195"/>
                <a:gd name="connsiteY0" fmla="*/ 0 h 1555227"/>
                <a:gd name="connsiteX1" fmla="*/ 131510 w 4622195"/>
                <a:gd name="connsiteY1" fmla="*/ 33563 h 1555227"/>
                <a:gd name="connsiteX2" fmla="*/ 65417 w 4622195"/>
                <a:gd name="connsiteY2" fmla="*/ 818063 h 1555227"/>
                <a:gd name="connsiteX3" fmla="*/ 305230 w 4622195"/>
                <a:gd name="connsiteY3" fmla="*/ 1555227 h 1555227"/>
                <a:gd name="connsiteX4" fmla="*/ 4584095 w 4622195"/>
                <a:gd name="connsiteY4" fmla="*/ 1543050 h 1555227"/>
                <a:gd name="connsiteX5" fmla="*/ 4603145 w 4622195"/>
                <a:gd name="connsiteY5" fmla="*/ 0 h 1555227"/>
                <a:gd name="connsiteX0" fmla="*/ 4603145 w 4622195"/>
                <a:gd name="connsiteY0" fmla="*/ 0 h 1555227"/>
                <a:gd name="connsiteX1" fmla="*/ 131510 w 4622195"/>
                <a:gd name="connsiteY1" fmla="*/ 33563 h 1555227"/>
                <a:gd name="connsiteX2" fmla="*/ 65417 w 4622195"/>
                <a:gd name="connsiteY2" fmla="*/ 818063 h 1555227"/>
                <a:gd name="connsiteX3" fmla="*/ 305230 w 4622195"/>
                <a:gd name="connsiteY3" fmla="*/ 1555227 h 1555227"/>
                <a:gd name="connsiteX4" fmla="*/ 4584095 w 4622195"/>
                <a:gd name="connsiteY4" fmla="*/ 1543050 h 1555227"/>
                <a:gd name="connsiteX5" fmla="*/ 4603145 w 4622195"/>
                <a:gd name="connsiteY5" fmla="*/ 0 h 1555227"/>
                <a:gd name="connsiteX0" fmla="*/ 4581814 w 4600864"/>
                <a:gd name="connsiteY0" fmla="*/ 0 h 1555227"/>
                <a:gd name="connsiteX1" fmla="*/ 110179 w 4600864"/>
                <a:gd name="connsiteY1" fmla="*/ 33563 h 1555227"/>
                <a:gd name="connsiteX2" fmla="*/ 44086 w 4600864"/>
                <a:gd name="connsiteY2" fmla="*/ 818063 h 1555227"/>
                <a:gd name="connsiteX3" fmla="*/ 283899 w 4600864"/>
                <a:gd name="connsiteY3" fmla="*/ 1555227 h 1555227"/>
                <a:gd name="connsiteX4" fmla="*/ 4562764 w 4600864"/>
                <a:gd name="connsiteY4" fmla="*/ 1543050 h 1555227"/>
                <a:gd name="connsiteX5" fmla="*/ 4581814 w 4600864"/>
                <a:gd name="connsiteY5" fmla="*/ 0 h 1555227"/>
                <a:gd name="connsiteX0" fmla="*/ 4581814 w 4600864"/>
                <a:gd name="connsiteY0" fmla="*/ 0 h 1555227"/>
                <a:gd name="connsiteX1" fmla="*/ 110179 w 4600864"/>
                <a:gd name="connsiteY1" fmla="*/ 33563 h 1555227"/>
                <a:gd name="connsiteX2" fmla="*/ 44086 w 4600864"/>
                <a:gd name="connsiteY2" fmla="*/ 818063 h 1555227"/>
                <a:gd name="connsiteX3" fmla="*/ 283899 w 4600864"/>
                <a:gd name="connsiteY3" fmla="*/ 1555227 h 1555227"/>
                <a:gd name="connsiteX4" fmla="*/ 4562764 w 4600864"/>
                <a:gd name="connsiteY4" fmla="*/ 1543050 h 1555227"/>
                <a:gd name="connsiteX5" fmla="*/ 4581814 w 4600864"/>
                <a:gd name="connsiteY5" fmla="*/ 0 h 1555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00864" h="1555227">
                  <a:moveTo>
                    <a:pt x="4581814" y="0"/>
                  </a:moveTo>
                  <a:lnTo>
                    <a:pt x="110179" y="33563"/>
                  </a:lnTo>
                  <a:cubicBezTo>
                    <a:pt x="85255" y="118013"/>
                    <a:pt x="0" y="423624"/>
                    <a:pt x="44086" y="818063"/>
                  </a:cubicBezTo>
                  <a:cubicBezTo>
                    <a:pt x="91583" y="1264114"/>
                    <a:pt x="239544" y="1492988"/>
                    <a:pt x="283899" y="1555227"/>
                  </a:cubicBezTo>
                  <a:lnTo>
                    <a:pt x="4562764" y="1543050"/>
                  </a:lnTo>
                  <a:cubicBezTo>
                    <a:pt x="4575621" y="1022354"/>
                    <a:pt x="4600864" y="501805"/>
                    <a:pt x="4581814" y="0"/>
                  </a:cubicBezTo>
                  <a:close/>
                </a:path>
              </a:pathLst>
            </a:custGeom>
            <a:solidFill>
              <a:srgbClr val="FFFFC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3762375" fontAlgn="base">
                <a:spcBef>
                  <a:spcPct val="0"/>
                </a:spcBef>
                <a:spcAft>
                  <a:spcPct val="0"/>
                </a:spcAft>
              </a:pPr>
              <a:endParaRPr lang="en-PH" sz="7400" dirty="0" smtClean="0">
                <a:solidFill>
                  <a:srgbClr val="000000"/>
                </a:solidFill>
                <a:cs typeface="Arial" charset="0"/>
              </a:endParaRPr>
            </a:p>
          </p:txBody>
        </p:sp>
        <p:sp>
          <p:nvSpPr>
            <p:cNvPr id="12" name="TextBox 11"/>
            <p:cNvSpPr txBox="1"/>
            <p:nvPr/>
          </p:nvSpPr>
          <p:spPr>
            <a:xfrm>
              <a:off x="319035" y="29829875"/>
              <a:ext cx="4260427" cy="1358063"/>
            </a:xfrm>
            <a:prstGeom prst="rect">
              <a:avLst/>
            </a:prstGeom>
            <a:noFill/>
            <a:ln>
              <a:noFill/>
            </a:ln>
            <a:effectLst/>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fontAlgn="base">
                <a:spcBef>
                  <a:spcPct val="0"/>
                </a:spcBef>
                <a:spcAft>
                  <a:spcPct val="0"/>
                </a:spcAft>
              </a:pPr>
              <a:r>
                <a:rPr lang="en-US" sz="1400" b="1" dirty="0">
                  <a:solidFill>
                    <a:srgbClr val="FF0000"/>
                  </a:solidFill>
                  <a:latin typeface="Verdana" pitchFamily="34" charset="0"/>
                  <a:ea typeface="Verdana" pitchFamily="34" charset="0"/>
                  <a:cs typeface="Verdana" pitchFamily="34" charset="0"/>
                </a:rPr>
                <a:t>Input </a:t>
              </a:r>
              <a:r>
                <a:rPr lang="en-US" sz="1400" b="1" dirty="0" smtClean="0">
                  <a:solidFill>
                    <a:srgbClr val="FF0000"/>
                  </a:solidFill>
                  <a:latin typeface="Verdana" pitchFamily="34" charset="0"/>
                  <a:ea typeface="Verdana" pitchFamily="34" charset="0"/>
                  <a:cs typeface="Verdana" pitchFamily="34" charset="0"/>
                </a:rPr>
                <a:t>suppliers</a:t>
              </a:r>
              <a:endParaRPr lang="en-US" sz="1400" b="1" dirty="0">
                <a:solidFill>
                  <a:srgbClr val="FF0000"/>
                </a:solidFill>
                <a:latin typeface="Verdana" pitchFamily="34" charset="0"/>
                <a:ea typeface="Verdana" pitchFamily="34" charset="0"/>
                <a:cs typeface="Verdana" pitchFamily="34" charset="0"/>
              </a:endParaRPr>
            </a:p>
            <a:p>
              <a:pPr algn="ctr" fontAlgn="base">
                <a:spcBef>
                  <a:spcPct val="0"/>
                </a:spcBef>
                <a:spcAft>
                  <a:spcPct val="0"/>
                </a:spcAft>
              </a:pPr>
              <a:r>
                <a:rPr lang="en-US" sz="1200" dirty="0" smtClean="0">
                  <a:solidFill>
                    <a:srgbClr val="000000"/>
                  </a:solidFill>
                  <a:latin typeface="Verdana" pitchFamily="34" charset="0"/>
                  <a:ea typeface="Verdana" pitchFamily="34" charset="0"/>
                  <a:cs typeface="Verdana" pitchFamily="34" charset="0"/>
                </a:rPr>
                <a:t>BASF, Bayer, Syngenta, Dow, IFA</a:t>
              </a:r>
              <a:endParaRPr lang="en-US" sz="1200" dirty="0">
                <a:solidFill>
                  <a:srgbClr val="000000"/>
                </a:solidFill>
                <a:latin typeface="Verdana" pitchFamily="34" charset="0"/>
                <a:ea typeface="Verdana" pitchFamily="34" charset="0"/>
                <a:cs typeface="Verdana" pitchFamily="34" charset="0"/>
              </a:endParaRPr>
            </a:p>
          </p:txBody>
        </p:sp>
        <p:sp>
          <p:nvSpPr>
            <p:cNvPr id="13" name="Freeform 12"/>
            <p:cNvSpPr/>
            <p:nvPr/>
          </p:nvSpPr>
          <p:spPr bwMode="auto">
            <a:xfrm>
              <a:off x="552449" y="31667398"/>
              <a:ext cx="4027012" cy="1460551"/>
            </a:xfrm>
            <a:custGeom>
              <a:avLst/>
              <a:gdLst>
                <a:gd name="connsiteX0" fmla="*/ 4362450 w 4381500"/>
                <a:gd name="connsiteY0" fmla="*/ 0 h 1581150"/>
                <a:gd name="connsiteX1" fmla="*/ 742950 w 4381500"/>
                <a:gd name="connsiteY1" fmla="*/ 0 h 1581150"/>
                <a:gd name="connsiteX2" fmla="*/ 0 w 4381500"/>
                <a:gd name="connsiteY2" fmla="*/ 1581150 h 1581150"/>
                <a:gd name="connsiteX3" fmla="*/ 4343400 w 4381500"/>
                <a:gd name="connsiteY3" fmla="*/ 1543050 h 1581150"/>
                <a:gd name="connsiteX4" fmla="*/ 4362450 w 4381500"/>
                <a:gd name="connsiteY4" fmla="*/ 0 h 1581150"/>
                <a:gd name="connsiteX0" fmla="*/ 4362450 w 4381500"/>
                <a:gd name="connsiteY0" fmla="*/ 0 h 1581150"/>
                <a:gd name="connsiteX1" fmla="*/ 742950 w 4381500"/>
                <a:gd name="connsiteY1" fmla="*/ 0 h 1581150"/>
                <a:gd name="connsiteX2" fmla="*/ 342900 w 4381500"/>
                <a:gd name="connsiteY2" fmla="*/ 628650 h 1581150"/>
                <a:gd name="connsiteX3" fmla="*/ 0 w 4381500"/>
                <a:gd name="connsiteY3" fmla="*/ 1581150 h 1581150"/>
                <a:gd name="connsiteX4" fmla="*/ 4343400 w 4381500"/>
                <a:gd name="connsiteY4" fmla="*/ 1543050 h 1581150"/>
                <a:gd name="connsiteX5" fmla="*/ 4362450 w 4381500"/>
                <a:gd name="connsiteY5" fmla="*/ 0 h 1581150"/>
                <a:gd name="connsiteX0" fmla="*/ 4362450 w 4381500"/>
                <a:gd name="connsiteY0" fmla="*/ 0 h 1581150"/>
                <a:gd name="connsiteX1" fmla="*/ 742950 w 4381500"/>
                <a:gd name="connsiteY1" fmla="*/ 0 h 1581150"/>
                <a:gd name="connsiteX2" fmla="*/ 342900 w 4381500"/>
                <a:gd name="connsiteY2" fmla="*/ 628650 h 1581150"/>
                <a:gd name="connsiteX3" fmla="*/ 277586 w 4381500"/>
                <a:gd name="connsiteY3" fmla="*/ 1049564 h 1581150"/>
                <a:gd name="connsiteX4" fmla="*/ 0 w 4381500"/>
                <a:gd name="connsiteY4" fmla="*/ 1581150 h 1581150"/>
                <a:gd name="connsiteX5" fmla="*/ 4343400 w 4381500"/>
                <a:gd name="connsiteY5" fmla="*/ 1543050 h 1581150"/>
                <a:gd name="connsiteX6" fmla="*/ 4362450 w 4381500"/>
                <a:gd name="connsiteY6" fmla="*/ 0 h 1581150"/>
                <a:gd name="connsiteX0" fmla="*/ 4362450 w 4381500"/>
                <a:gd name="connsiteY0" fmla="*/ 0 h 1581150"/>
                <a:gd name="connsiteX1" fmla="*/ 742950 w 4381500"/>
                <a:gd name="connsiteY1" fmla="*/ 0 h 1581150"/>
                <a:gd name="connsiteX2" fmla="*/ 342900 w 4381500"/>
                <a:gd name="connsiteY2" fmla="*/ 628650 h 1581150"/>
                <a:gd name="connsiteX3" fmla="*/ 277586 w 4381500"/>
                <a:gd name="connsiteY3" fmla="*/ 1049564 h 1581150"/>
                <a:gd name="connsiteX4" fmla="*/ 75103 w 4381500"/>
                <a:gd name="connsiteY4" fmla="*/ 1292658 h 1581150"/>
                <a:gd name="connsiteX5" fmla="*/ 0 w 4381500"/>
                <a:gd name="connsiteY5" fmla="*/ 1581150 h 1581150"/>
                <a:gd name="connsiteX6" fmla="*/ 4343400 w 4381500"/>
                <a:gd name="connsiteY6" fmla="*/ 1543050 h 1581150"/>
                <a:gd name="connsiteX7" fmla="*/ 4362450 w 4381500"/>
                <a:gd name="connsiteY7" fmla="*/ 0 h 1581150"/>
                <a:gd name="connsiteX0" fmla="*/ 4362450 w 4381500"/>
                <a:gd name="connsiteY0" fmla="*/ 0 h 1581150"/>
                <a:gd name="connsiteX1" fmla="*/ 742950 w 4381500"/>
                <a:gd name="connsiteY1" fmla="*/ 0 h 1581150"/>
                <a:gd name="connsiteX2" fmla="*/ 342900 w 4381500"/>
                <a:gd name="connsiteY2" fmla="*/ 628650 h 1581150"/>
                <a:gd name="connsiteX3" fmla="*/ 277586 w 4381500"/>
                <a:gd name="connsiteY3" fmla="*/ 1049564 h 1581150"/>
                <a:gd name="connsiteX4" fmla="*/ 191672 w 4381500"/>
                <a:gd name="connsiteY4" fmla="*/ 949527 h 1581150"/>
                <a:gd name="connsiteX5" fmla="*/ 75103 w 4381500"/>
                <a:gd name="connsiteY5" fmla="*/ 1292658 h 1581150"/>
                <a:gd name="connsiteX6" fmla="*/ 0 w 4381500"/>
                <a:gd name="connsiteY6" fmla="*/ 1581150 h 1581150"/>
                <a:gd name="connsiteX7" fmla="*/ 4343400 w 4381500"/>
                <a:gd name="connsiteY7" fmla="*/ 1543050 h 1581150"/>
                <a:gd name="connsiteX8" fmla="*/ 4362450 w 4381500"/>
                <a:gd name="connsiteY8" fmla="*/ 0 h 1581150"/>
                <a:gd name="connsiteX0" fmla="*/ 4362450 w 4381500"/>
                <a:gd name="connsiteY0" fmla="*/ 0 h 1581150"/>
                <a:gd name="connsiteX1" fmla="*/ 742950 w 4381500"/>
                <a:gd name="connsiteY1" fmla="*/ 0 h 1581150"/>
                <a:gd name="connsiteX2" fmla="*/ 342900 w 4381500"/>
                <a:gd name="connsiteY2" fmla="*/ 628650 h 1581150"/>
                <a:gd name="connsiteX3" fmla="*/ 277586 w 4381500"/>
                <a:gd name="connsiteY3" fmla="*/ 1049564 h 1581150"/>
                <a:gd name="connsiteX4" fmla="*/ 191672 w 4381500"/>
                <a:gd name="connsiteY4" fmla="*/ 949527 h 1581150"/>
                <a:gd name="connsiteX5" fmla="*/ 75103 w 4381500"/>
                <a:gd name="connsiteY5" fmla="*/ 1292658 h 1581150"/>
                <a:gd name="connsiteX6" fmla="*/ 0 w 4381500"/>
                <a:gd name="connsiteY6" fmla="*/ 1581150 h 1581150"/>
                <a:gd name="connsiteX7" fmla="*/ 4343400 w 4381500"/>
                <a:gd name="connsiteY7" fmla="*/ 1543050 h 1581150"/>
                <a:gd name="connsiteX8" fmla="*/ 4362450 w 4381500"/>
                <a:gd name="connsiteY8" fmla="*/ 0 h 1581150"/>
                <a:gd name="connsiteX0" fmla="*/ 4362450 w 4381500"/>
                <a:gd name="connsiteY0" fmla="*/ 0 h 1581150"/>
                <a:gd name="connsiteX1" fmla="*/ 742950 w 4381500"/>
                <a:gd name="connsiteY1" fmla="*/ 0 h 1581150"/>
                <a:gd name="connsiteX2" fmla="*/ 342900 w 4381500"/>
                <a:gd name="connsiteY2" fmla="*/ 628650 h 1581150"/>
                <a:gd name="connsiteX3" fmla="*/ 191672 w 4381500"/>
                <a:gd name="connsiteY3" fmla="*/ 949527 h 1581150"/>
                <a:gd name="connsiteX4" fmla="*/ 75103 w 4381500"/>
                <a:gd name="connsiteY4" fmla="*/ 1292658 h 1581150"/>
                <a:gd name="connsiteX5" fmla="*/ 0 w 4381500"/>
                <a:gd name="connsiteY5" fmla="*/ 1581150 h 1581150"/>
                <a:gd name="connsiteX6" fmla="*/ 4343400 w 4381500"/>
                <a:gd name="connsiteY6" fmla="*/ 1543050 h 1581150"/>
                <a:gd name="connsiteX7" fmla="*/ 4362450 w 4381500"/>
                <a:gd name="connsiteY7" fmla="*/ 0 h 1581150"/>
                <a:gd name="connsiteX0" fmla="*/ 4362450 w 4381500"/>
                <a:gd name="connsiteY0" fmla="*/ 0 h 1581150"/>
                <a:gd name="connsiteX1" fmla="*/ 742950 w 4381500"/>
                <a:gd name="connsiteY1" fmla="*/ 0 h 1581150"/>
                <a:gd name="connsiteX2" fmla="*/ 553357 w 4381500"/>
                <a:gd name="connsiteY2" fmla="*/ 309336 h 1581150"/>
                <a:gd name="connsiteX3" fmla="*/ 342900 w 4381500"/>
                <a:gd name="connsiteY3" fmla="*/ 628650 h 1581150"/>
                <a:gd name="connsiteX4" fmla="*/ 191672 w 4381500"/>
                <a:gd name="connsiteY4" fmla="*/ 949527 h 1581150"/>
                <a:gd name="connsiteX5" fmla="*/ 75103 w 4381500"/>
                <a:gd name="connsiteY5" fmla="*/ 1292658 h 1581150"/>
                <a:gd name="connsiteX6" fmla="*/ 0 w 4381500"/>
                <a:gd name="connsiteY6" fmla="*/ 1581150 h 1581150"/>
                <a:gd name="connsiteX7" fmla="*/ 4343400 w 4381500"/>
                <a:gd name="connsiteY7" fmla="*/ 1543050 h 1581150"/>
                <a:gd name="connsiteX8" fmla="*/ 4362450 w 4381500"/>
                <a:gd name="connsiteY8" fmla="*/ 0 h 1581150"/>
                <a:gd name="connsiteX0" fmla="*/ 4362450 w 4381500"/>
                <a:gd name="connsiteY0" fmla="*/ 0 h 1581150"/>
                <a:gd name="connsiteX1" fmla="*/ 742950 w 4381500"/>
                <a:gd name="connsiteY1" fmla="*/ 0 h 1581150"/>
                <a:gd name="connsiteX2" fmla="*/ 553357 w 4381500"/>
                <a:gd name="connsiteY2" fmla="*/ 309336 h 1581150"/>
                <a:gd name="connsiteX3" fmla="*/ 342900 w 4381500"/>
                <a:gd name="connsiteY3" fmla="*/ 628650 h 1581150"/>
                <a:gd name="connsiteX4" fmla="*/ 191672 w 4381500"/>
                <a:gd name="connsiteY4" fmla="*/ 949527 h 1581150"/>
                <a:gd name="connsiteX5" fmla="*/ 75103 w 4381500"/>
                <a:gd name="connsiteY5" fmla="*/ 1292658 h 1581150"/>
                <a:gd name="connsiteX6" fmla="*/ 0 w 4381500"/>
                <a:gd name="connsiteY6" fmla="*/ 1581150 h 1581150"/>
                <a:gd name="connsiteX7" fmla="*/ 4343400 w 4381500"/>
                <a:gd name="connsiteY7" fmla="*/ 1543050 h 1581150"/>
                <a:gd name="connsiteX8" fmla="*/ 4362450 w 4381500"/>
                <a:gd name="connsiteY8" fmla="*/ 0 h 1581150"/>
                <a:gd name="connsiteX0" fmla="*/ 4362450 w 4381500"/>
                <a:gd name="connsiteY0" fmla="*/ 0 h 1581150"/>
                <a:gd name="connsiteX1" fmla="*/ 742950 w 4381500"/>
                <a:gd name="connsiteY1" fmla="*/ 0 h 1581150"/>
                <a:gd name="connsiteX2" fmla="*/ 729076 w 4381500"/>
                <a:gd name="connsiteY2" fmla="*/ 4989 h 1581150"/>
                <a:gd name="connsiteX3" fmla="*/ 553357 w 4381500"/>
                <a:gd name="connsiteY3" fmla="*/ 309336 h 1581150"/>
                <a:gd name="connsiteX4" fmla="*/ 342900 w 4381500"/>
                <a:gd name="connsiteY4" fmla="*/ 628650 h 1581150"/>
                <a:gd name="connsiteX5" fmla="*/ 191672 w 4381500"/>
                <a:gd name="connsiteY5" fmla="*/ 949527 h 1581150"/>
                <a:gd name="connsiteX6" fmla="*/ 75103 w 4381500"/>
                <a:gd name="connsiteY6" fmla="*/ 1292658 h 1581150"/>
                <a:gd name="connsiteX7" fmla="*/ 0 w 4381500"/>
                <a:gd name="connsiteY7" fmla="*/ 1581150 h 1581150"/>
                <a:gd name="connsiteX8" fmla="*/ 4343400 w 4381500"/>
                <a:gd name="connsiteY8" fmla="*/ 1543050 h 1581150"/>
                <a:gd name="connsiteX9" fmla="*/ 4362450 w 4381500"/>
                <a:gd name="connsiteY9" fmla="*/ 0 h 1581150"/>
                <a:gd name="connsiteX0" fmla="*/ 4362450 w 4381500"/>
                <a:gd name="connsiteY0" fmla="*/ 6199 h 1587349"/>
                <a:gd name="connsiteX1" fmla="*/ 742950 w 4381500"/>
                <a:gd name="connsiteY1" fmla="*/ 6199 h 1587349"/>
                <a:gd name="connsiteX2" fmla="*/ 729076 w 4381500"/>
                <a:gd name="connsiteY2" fmla="*/ 11188 h 1587349"/>
                <a:gd name="connsiteX3" fmla="*/ 553357 w 4381500"/>
                <a:gd name="connsiteY3" fmla="*/ 315535 h 1587349"/>
                <a:gd name="connsiteX4" fmla="*/ 342900 w 4381500"/>
                <a:gd name="connsiteY4" fmla="*/ 634849 h 1587349"/>
                <a:gd name="connsiteX5" fmla="*/ 191672 w 4381500"/>
                <a:gd name="connsiteY5" fmla="*/ 955726 h 1587349"/>
                <a:gd name="connsiteX6" fmla="*/ 75103 w 4381500"/>
                <a:gd name="connsiteY6" fmla="*/ 1298857 h 1587349"/>
                <a:gd name="connsiteX7" fmla="*/ 0 w 4381500"/>
                <a:gd name="connsiteY7" fmla="*/ 1587349 h 1587349"/>
                <a:gd name="connsiteX8" fmla="*/ 4343400 w 4381500"/>
                <a:gd name="connsiteY8" fmla="*/ 1549249 h 1587349"/>
                <a:gd name="connsiteX9" fmla="*/ 4362450 w 4381500"/>
                <a:gd name="connsiteY9" fmla="*/ 6199 h 1587349"/>
                <a:gd name="connsiteX0" fmla="*/ 4362450 w 4381500"/>
                <a:gd name="connsiteY0" fmla="*/ 6199 h 1587349"/>
                <a:gd name="connsiteX1" fmla="*/ 742950 w 4381500"/>
                <a:gd name="connsiteY1" fmla="*/ 6199 h 1587349"/>
                <a:gd name="connsiteX2" fmla="*/ 729076 w 4381500"/>
                <a:gd name="connsiteY2" fmla="*/ 11188 h 1587349"/>
                <a:gd name="connsiteX3" fmla="*/ 553357 w 4381500"/>
                <a:gd name="connsiteY3" fmla="*/ 315535 h 1587349"/>
                <a:gd name="connsiteX4" fmla="*/ 342900 w 4381500"/>
                <a:gd name="connsiteY4" fmla="*/ 634849 h 1587349"/>
                <a:gd name="connsiteX5" fmla="*/ 191672 w 4381500"/>
                <a:gd name="connsiteY5" fmla="*/ 955726 h 1587349"/>
                <a:gd name="connsiteX6" fmla="*/ 75103 w 4381500"/>
                <a:gd name="connsiteY6" fmla="*/ 1298857 h 1587349"/>
                <a:gd name="connsiteX7" fmla="*/ 0 w 4381500"/>
                <a:gd name="connsiteY7" fmla="*/ 1587349 h 1587349"/>
                <a:gd name="connsiteX8" fmla="*/ 4343400 w 4381500"/>
                <a:gd name="connsiteY8" fmla="*/ 1549249 h 1587349"/>
                <a:gd name="connsiteX9" fmla="*/ 4362450 w 4381500"/>
                <a:gd name="connsiteY9" fmla="*/ 6199 h 1587349"/>
                <a:gd name="connsiteX0" fmla="*/ 4362450 w 4381500"/>
                <a:gd name="connsiteY0" fmla="*/ 0 h 1581150"/>
                <a:gd name="connsiteX1" fmla="*/ 742950 w 4381500"/>
                <a:gd name="connsiteY1" fmla="*/ 0 h 1581150"/>
                <a:gd name="connsiteX2" fmla="*/ 795789 w 4381500"/>
                <a:gd name="connsiteY2" fmla="*/ 36489 h 1581150"/>
                <a:gd name="connsiteX3" fmla="*/ 553357 w 4381500"/>
                <a:gd name="connsiteY3" fmla="*/ 309336 h 1581150"/>
                <a:gd name="connsiteX4" fmla="*/ 342900 w 4381500"/>
                <a:gd name="connsiteY4" fmla="*/ 628650 h 1581150"/>
                <a:gd name="connsiteX5" fmla="*/ 191672 w 4381500"/>
                <a:gd name="connsiteY5" fmla="*/ 949527 h 1581150"/>
                <a:gd name="connsiteX6" fmla="*/ 75103 w 4381500"/>
                <a:gd name="connsiteY6" fmla="*/ 1292658 h 1581150"/>
                <a:gd name="connsiteX7" fmla="*/ 0 w 4381500"/>
                <a:gd name="connsiteY7" fmla="*/ 1581150 h 1581150"/>
                <a:gd name="connsiteX8" fmla="*/ 4343400 w 4381500"/>
                <a:gd name="connsiteY8" fmla="*/ 1543050 h 1581150"/>
                <a:gd name="connsiteX9" fmla="*/ 4362450 w 4381500"/>
                <a:gd name="connsiteY9" fmla="*/ 0 h 1581150"/>
                <a:gd name="connsiteX0" fmla="*/ 4362450 w 4381500"/>
                <a:gd name="connsiteY0" fmla="*/ 0 h 1581150"/>
                <a:gd name="connsiteX1" fmla="*/ 742950 w 4381500"/>
                <a:gd name="connsiteY1" fmla="*/ 0 h 1581150"/>
                <a:gd name="connsiteX2" fmla="*/ 795789 w 4381500"/>
                <a:gd name="connsiteY2" fmla="*/ 198413 h 1581150"/>
                <a:gd name="connsiteX3" fmla="*/ 553357 w 4381500"/>
                <a:gd name="connsiteY3" fmla="*/ 309336 h 1581150"/>
                <a:gd name="connsiteX4" fmla="*/ 342900 w 4381500"/>
                <a:gd name="connsiteY4" fmla="*/ 628650 h 1581150"/>
                <a:gd name="connsiteX5" fmla="*/ 191672 w 4381500"/>
                <a:gd name="connsiteY5" fmla="*/ 949527 h 1581150"/>
                <a:gd name="connsiteX6" fmla="*/ 75103 w 4381500"/>
                <a:gd name="connsiteY6" fmla="*/ 1292658 h 1581150"/>
                <a:gd name="connsiteX7" fmla="*/ 0 w 4381500"/>
                <a:gd name="connsiteY7" fmla="*/ 1581150 h 1581150"/>
                <a:gd name="connsiteX8" fmla="*/ 4343400 w 4381500"/>
                <a:gd name="connsiteY8" fmla="*/ 1543050 h 1581150"/>
                <a:gd name="connsiteX9" fmla="*/ 4362450 w 4381500"/>
                <a:gd name="connsiteY9" fmla="*/ 0 h 1581150"/>
                <a:gd name="connsiteX0" fmla="*/ 4362450 w 4381500"/>
                <a:gd name="connsiteY0" fmla="*/ 0 h 1581150"/>
                <a:gd name="connsiteX1" fmla="*/ 795789 w 4381500"/>
                <a:gd name="connsiteY1" fmla="*/ 198413 h 1581150"/>
                <a:gd name="connsiteX2" fmla="*/ 553357 w 4381500"/>
                <a:gd name="connsiteY2" fmla="*/ 309336 h 1581150"/>
                <a:gd name="connsiteX3" fmla="*/ 342900 w 4381500"/>
                <a:gd name="connsiteY3" fmla="*/ 628650 h 1581150"/>
                <a:gd name="connsiteX4" fmla="*/ 191672 w 4381500"/>
                <a:gd name="connsiteY4" fmla="*/ 949527 h 1581150"/>
                <a:gd name="connsiteX5" fmla="*/ 75103 w 4381500"/>
                <a:gd name="connsiteY5" fmla="*/ 1292658 h 1581150"/>
                <a:gd name="connsiteX6" fmla="*/ 0 w 4381500"/>
                <a:gd name="connsiteY6" fmla="*/ 1581150 h 1581150"/>
                <a:gd name="connsiteX7" fmla="*/ 4343400 w 4381500"/>
                <a:gd name="connsiteY7" fmla="*/ 1543050 h 1581150"/>
                <a:gd name="connsiteX8" fmla="*/ 4362450 w 4381500"/>
                <a:gd name="connsiteY8" fmla="*/ 0 h 1581150"/>
                <a:gd name="connsiteX0" fmla="*/ 4362450 w 4381500"/>
                <a:gd name="connsiteY0" fmla="*/ 0 h 1581150"/>
                <a:gd name="connsiteX1" fmla="*/ 795789 w 4381500"/>
                <a:gd name="connsiteY1" fmla="*/ 198413 h 1581150"/>
                <a:gd name="connsiteX2" fmla="*/ 792474 w 4381500"/>
                <a:gd name="connsiteY2" fmla="*/ 33564 h 1581150"/>
                <a:gd name="connsiteX3" fmla="*/ 553357 w 4381500"/>
                <a:gd name="connsiteY3" fmla="*/ 309336 h 1581150"/>
                <a:gd name="connsiteX4" fmla="*/ 342900 w 4381500"/>
                <a:gd name="connsiteY4" fmla="*/ 628650 h 1581150"/>
                <a:gd name="connsiteX5" fmla="*/ 191672 w 4381500"/>
                <a:gd name="connsiteY5" fmla="*/ 949527 h 1581150"/>
                <a:gd name="connsiteX6" fmla="*/ 75103 w 4381500"/>
                <a:gd name="connsiteY6" fmla="*/ 1292658 h 1581150"/>
                <a:gd name="connsiteX7" fmla="*/ 0 w 4381500"/>
                <a:gd name="connsiteY7" fmla="*/ 1581150 h 1581150"/>
                <a:gd name="connsiteX8" fmla="*/ 4343400 w 4381500"/>
                <a:gd name="connsiteY8" fmla="*/ 1543050 h 1581150"/>
                <a:gd name="connsiteX9" fmla="*/ 4362450 w 4381500"/>
                <a:gd name="connsiteY9" fmla="*/ 0 h 1581150"/>
                <a:gd name="connsiteX0" fmla="*/ 4362450 w 4381500"/>
                <a:gd name="connsiteY0" fmla="*/ 0 h 1581150"/>
                <a:gd name="connsiteX1" fmla="*/ 1059946 w 4381500"/>
                <a:gd name="connsiteY1" fmla="*/ 17437 h 1581150"/>
                <a:gd name="connsiteX2" fmla="*/ 792474 w 4381500"/>
                <a:gd name="connsiteY2" fmla="*/ 33564 h 1581150"/>
                <a:gd name="connsiteX3" fmla="*/ 553357 w 4381500"/>
                <a:gd name="connsiteY3" fmla="*/ 309336 h 1581150"/>
                <a:gd name="connsiteX4" fmla="*/ 342900 w 4381500"/>
                <a:gd name="connsiteY4" fmla="*/ 628650 h 1581150"/>
                <a:gd name="connsiteX5" fmla="*/ 191672 w 4381500"/>
                <a:gd name="connsiteY5" fmla="*/ 949527 h 1581150"/>
                <a:gd name="connsiteX6" fmla="*/ 75103 w 4381500"/>
                <a:gd name="connsiteY6" fmla="*/ 1292658 h 1581150"/>
                <a:gd name="connsiteX7" fmla="*/ 0 w 4381500"/>
                <a:gd name="connsiteY7" fmla="*/ 1581150 h 1581150"/>
                <a:gd name="connsiteX8" fmla="*/ 4343400 w 4381500"/>
                <a:gd name="connsiteY8" fmla="*/ 1543050 h 1581150"/>
                <a:gd name="connsiteX9" fmla="*/ 4362450 w 4381500"/>
                <a:gd name="connsiteY9" fmla="*/ 0 h 1581150"/>
                <a:gd name="connsiteX0" fmla="*/ 4376747 w 4395797"/>
                <a:gd name="connsiteY0" fmla="*/ 0 h 1576137"/>
                <a:gd name="connsiteX1" fmla="*/ 1074243 w 4395797"/>
                <a:gd name="connsiteY1" fmla="*/ 17437 h 1576137"/>
                <a:gd name="connsiteX2" fmla="*/ 806771 w 4395797"/>
                <a:gd name="connsiteY2" fmla="*/ 33564 h 1576137"/>
                <a:gd name="connsiteX3" fmla="*/ 567654 w 4395797"/>
                <a:gd name="connsiteY3" fmla="*/ 309336 h 1576137"/>
                <a:gd name="connsiteX4" fmla="*/ 357197 w 4395797"/>
                <a:gd name="connsiteY4" fmla="*/ 628650 h 1576137"/>
                <a:gd name="connsiteX5" fmla="*/ 205969 w 4395797"/>
                <a:gd name="connsiteY5" fmla="*/ 949527 h 1576137"/>
                <a:gd name="connsiteX6" fmla="*/ 89400 w 4395797"/>
                <a:gd name="connsiteY6" fmla="*/ 1292658 h 1576137"/>
                <a:gd name="connsiteX7" fmla="*/ 0 w 4395797"/>
                <a:gd name="connsiteY7" fmla="*/ 1576137 h 1576137"/>
                <a:gd name="connsiteX8" fmla="*/ 4357697 w 4395797"/>
                <a:gd name="connsiteY8" fmla="*/ 1543050 h 1576137"/>
                <a:gd name="connsiteX9" fmla="*/ 4376747 w 4395797"/>
                <a:gd name="connsiteY9" fmla="*/ 0 h 1576137"/>
                <a:gd name="connsiteX0" fmla="*/ 4376747 w 4395797"/>
                <a:gd name="connsiteY0" fmla="*/ 0 h 1576137"/>
                <a:gd name="connsiteX1" fmla="*/ 1074243 w 4395797"/>
                <a:gd name="connsiteY1" fmla="*/ 17437 h 1576137"/>
                <a:gd name="connsiteX2" fmla="*/ 806771 w 4395797"/>
                <a:gd name="connsiteY2" fmla="*/ 33564 h 1576137"/>
                <a:gd name="connsiteX3" fmla="*/ 567654 w 4395797"/>
                <a:gd name="connsiteY3" fmla="*/ 309336 h 1576137"/>
                <a:gd name="connsiteX4" fmla="*/ 357197 w 4395797"/>
                <a:gd name="connsiteY4" fmla="*/ 628650 h 1576137"/>
                <a:gd name="connsiteX5" fmla="*/ 205969 w 4395797"/>
                <a:gd name="connsiteY5" fmla="*/ 949527 h 1576137"/>
                <a:gd name="connsiteX6" fmla="*/ 89400 w 4395797"/>
                <a:gd name="connsiteY6" fmla="*/ 1292658 h 1576137"/>
                <a:gd name="connsiteX7" fmla="*/ 22893 w 4395797"/>
                <a:gd name="connsiteY7" fmla="*/ 1322365 h 1576137"/>
                <a:gd name="connsiteX8" fmla="*/ 0 w 4395797"/>
                <a:gd name="connsiteY8" fmla="*/ 1576137 h 1576137"/>
                <a:gd name="connsiteX9" fmla="*/ 4357697 w 4395797"/>
                <a:gd name="connsiteY9" fmla="*/ 1543050 h 1576137"/>
                <a:gd name="connsiteX10" fmla="*/ 4376747 w 4395797"/>
                <a:gd name="connsiteY10" fmla="*/ 0 h 1576137"/>
                <a:gd name="connsiteX0" fmla="*/ 4376747 w 4395797"/>
                <a:gd name="connsiteY0" fmla="*/ 0 h 1576137"/>
                <a:gd name="connsiteX1" fmla="*/ 1074243 w 4395797"/>
                <a:gd name="connsiteY1" fmla="*/ 17437 h 1576137"/>
                <a:gd name="connsiteX2" fmla="*/ 806771 w 4395797"/>
                <a:gd name="connsiteY2" fmla="*/ 33564 h 1576137"/>
                <a:gd name="connsiteX3" fmla="*/ 567654 w 4395797"/>
                <a:gd name="connsiteY3" fmla="*/ 309336 h 1576137"/>
                <a:gd name="connsiteX4" fmla="*/ 357197 w 4395797"/>
                <a:gd name="connsiteY4" fmla="*/ 628650 h 1576137"/>
                <a:gd name="connsiteX5" fmla="*/ 205969 w 4395797"/>
                <a:gd name="connsiteY5" fmla="*/ 949527 h 1576137"/>
                <a:gd name="connsiteX6" fmla="*/ 89400 w 4395797"/>
                <a:gd name="connsiteY6" fmla="*/ 1292658 h 1576137"/>
                <a:gd name="connsiteX7" fmla="*/ 0 w 4395797"/>
                <a:gd name="connsiteY7" fmla="*/ 1576137 h 1576137"/>
                <a:gd name="connsiteX8" fmla="*/ 4357697 w 4395797"/>
                <a:gd name="connsiteY8" fmla="*/ 1543050 h 1576137"/>
                <a:gd name="connsiteX9" fmla="*/ 4376747 w 4395797"/>
                <a:gd name="connsiteY9" fmla="*/ 0 h 1576137"/>
                <a:gd name="connsiteX0" fmla="*/ 4376747 w 4395797"/>
                <a:gd name="connsiteY0" fmla="*/ 0 h 1576137"/>
                <a:gd name="connsiteX1" fmla="*/ 1074243 w 4395797"/>
                <a:gd name="connsiteY1" fmla="*/ 17437 h 1576137"/>
                <a:gd name="connsiteX2" fmla="*/ 806771 w 4395797"/>
                <a:gd name="connsiteY2" fmla="*/ 33564 h 1576137"/>
                <a:gd name="connsiteX3" fmla="*/ 567654 w 4395797"/>
                <a:gd name="connsiteY3" fmla="*/ 309336 h 1576137"/>
                <a:gd name="connsiteX4" fmla="*/ 357197 w 4395797"/>
                <a:gd name="connsiteY4" fmla="*/ 628650 h 1576137"/>
                <a:gd name="connsiteX5" fmla="*/ 205969 w 4395797"/>
                <a:gd name="connsiteY5" fmla="*/ 949527 h 1576137"/>
                <a:gd name="connsiteX6" fmla="*/ 75104 w 4395797"/>
                <a:gd name="connsiteY6" fmla="*/ 1287646 h 1576137"/>
                <a:gd name="connsiteX7" fmla="*/ 0 w 4395797"/>
                <a:gd name="connsiteY7" fmla="*/ 1576137 h 1576137"/>
                <a:gd name="connsiteX8" fmla="*/ 4357697 w 4395797"/>
                <a:gd name="connsiteY8" fmla="*/ 1543050 h 1576137"/>
                <a:gd name="connsiteX9" fmla="*/ 4376747 w 4395797"/>
                <a:gd name="connsiteY9" fmla="*/ 0 h 1576137"/>
                <a:gd name="connsiteX0" fmla="*/ 4376747 w 4395797"/>
                <a:gd name="connsiteY0" fmla="*/ 0 h 1576137"/>
                <a:gd name="connsiteX1" fmla="*/ 1074243 w 4395797"/>
                <a:gd name="connsiteY1" fmla="*/ 17437 h 1576137"/>
                <a:gd name="connsiteX2" fmla="*/ 806771 w 4395797"/>
                <a:gd name="connsiteY2" fmla="*/ 33564 h 1576137"/>
                <a:gd name="connsiteX3" fmla="*/ 567654 w 4395797"/>
                <a:gd name="connsiteY3" fmla="*/ 309336 h 1576137"/>
                <a:gd name="connsiteX4" fmla="*/ 357197 w 4395797"/>
                <a:gd name="connsiteY4" fmla="*/ 628650 h 1576137"/>
                <a:gd name="connsiteX5" fmla="*/ 297617 w 4395797"/>
                <a:gd name="connsiteY5" fmla="*/ 774679 h 1576137"/>
                <a:gd name="connsiteX6" fmla="*/ 205969 w 4395797"/>
                <a:gd name="connsiteY6" fmla="*/ 949527 h 1576137"/>
                <a:gd name="connsiteX7" fmla="*/ 75104 w 4395797"/>
                <a:gd name="connsiteY7" fmla="*/ 1287646 h 1576137"/>
                <a:gd name="connsiteX8" fmla="*/ 0 w 4395797"/>
                <a:gd name="connsiteY8" fmla="*/ 1576137 h 1576137"/>
                <a:gd name="connsiteX9" fmla="*/ 4357697 w 4395797"/>
                <a:gd name="connsiteY9" fmla="*/ 1543050 h 1576137"/>
                <a:gd name="connsiteX10" fmla="*/ 4376747 w 4395797"/>
                <a:gd name="connsiteY10" fmla="*/ 0 h 1576137"/>
                <a:gd name="connsiteX0" fmla="*/ 4376747 w 4395797"/>
                <a:gd name="connsiteY0" fmla="*/ 0 h 1576137"/>
                <a:gd name="connsiteX1" fmla="*/ 1074243 w 4395797"/>
                <a:gd name="connsiteY1" fmla="*/ 17437 h 1576137"/>
                <a:gd name="connsiteX2" fmla="*/ 806771 w 4395797"/>
                <a:gd name="connsiteY2" fmla="*/ 33564 h 1576137"/>
                <a:gd name="connsiteX3" fmla="*/ 567654 w 4395797"/>
                <a:gd name="connsiteY3" fmla="*/ 309336 h 1576137"/>
                <a:gd name="connsiteX4" fmla="*/ 357197 w 4395797"/>
                <a:gd name="connsiteY4" fmla="*/ 628650 h 1576137"/>
                <a:gd name="connsiteX5" fmla="*/ 338122 w 4395797"/>
                <a:gd name="connsiteY5" fmla="*/ 701653 h 1576137"/>
                <a:gd name="connsiteX6" fmla="*/ 297617 w 4395797"/>
                <a:gd name="connsiteY6" fmla="*/ 774679 h 1576137"/>
                <a:gd name="connsiteX7" fmla="*/ 205969 w 4395797"/>
                <a:gd name="connsiteY7" fmla="*/ 949527 h 1576137"/>
                <a:gd name="connsiteX8" fmla="*/ 75104 w 4395797"/>
                <a:gd name="connsiteY8" fmla="*/ 1287646 h 1576137"/>
                <a:gd name="connsiteX9" fmla="*/ 0 w 4395797"/>
                <a:gd name="connsiteY9" fmla="*/ 1576137 h 1576137"/>
                <a:gd name="connsiteX10" fmla="*/ 4357697 w 4395797"/>
                <a:gd name="connsiteY10" fmla="*/ 1543050 h 1576137"/>
                <a:gd name="connsiteX11" fmla="*/ 4376747 w 4395797"/>
                <a:gd name="connsiteY11" fmla="*/ 0 h 1576137"/>
                <a:gd name="connsiteX0" fmla="*/ 4376747 w 4395797"/>
                <a:gd name="connsiteY0" fmla="*/ 0 h 1576137"/>
                <a:gd name="connsiteX1" fmla="*/ 1074243 w 4395797"/>
                <a:gd name="connsiteY1" fmla="*/ 17437 h 1576137"/>
                <a:gd name="connsiteX2" fmla="*/ 806771 w 4395797"/>
                <a:gd name="connsiteY2" fmla="*/ 33564 h 1576137"/>
                <a:gd name="connsiteX3" fmla="*/ 567654 w 4395797"/>
                <a:gd name="connsiteY3" fmla="*/ 309336 h 1576137"/>
                <a:gd name="connsiteX4" fmla="*/ 423910 w 4395797"/>
                <a:gd name="connsiteY4" fmla="*/ 550612 h 1576137"/>
                <a:gd name="connsiteX5" fmla="*/ 338122 w 4395797"/>
                <a:gd name="connsiteY5" fmla="*/ 701653 h 1576137"/>
                <a:gd name="connsiteX6" fmla="*/ 297617 w 4395797"/>
                <a:gd name="connsiteY6" fmla="*/ 774679 h 1576137"/>
                <a:gd name="connsiteX7" fmla="*/ 205969 w 4395797"/>
                <a:gd name="connsiteY7" fmla="*/ 949527 h 1576137"/>
                <a:gd name="connsiteX8" fmla="*/ 75104 w 4395797"/>
                <a:gd name="connsiteY8" fmla="*/ 1287646 h 1576137"/>
                <a:gd name="connsiteX9" fmla="*/ 0 w 4395797"/>
                <a:gd name="connsiteY9" fmla="*/ 1576137 h 1576137"/>
                <a:gd name="connsiteX10" fmla="*/ 4357697 w 4395797"/>
                <a:gd name="connsiteY10" fmla="*/ 1543050 h 1576137"/>
                <a:gd name="connsiteX11" fmla="*/ 4376747 w 4395797"/>
                <a:gd name="connsiteY11" fmla="*/ 0 h 1576137"/>
                <a:gd name="connsiteX0" fmla="*/ 4376747 w 4395797"/>
                <a:gd name="connsiteY0" fmla="*/ 0 h 1576137"/>
                <a:gd name="connsiteX1" fmla="*/ 1074243 w 4395797"/>
                <a:gd name="connsiteY1" fmla="*/ 17437 h 1576137"/>
                <a:gd name="connsiteX2" fmla="*/ 806771 w 4395797"/>
                <a:gd name="connsiteY2" fmla="*/ 33564 h 1576137"/>
                <a:gd name="connsiteX3" fmla="*/ 567654 w 4395797"/>
                <a:gd name="connsiteY3" fmla="*/ 309336 h 1576137"/>
                <a:gd name="connsiteX4" fmla="*/ 423910 w 4395797"/>
                <a:gd name="connsiteY4" fmla="*/ 550612 h 1576137"/>
                <a:gd name="connsiteX5" fmla="*/ 338122 w 4395797"/>
                <a:gd name="connsiteY5" fmla="*/ 701653 h 1576137"/>
                <a:gd name="connsiteX6" fmla="*/ 297617 w 4395797"/>
                <a:gd name="connsiteY6" fmla="*/ 774679 h 1576137"/>
                <a:gd name="connsiteX7" fmla="*/ 205969 w 4395797"/>
                <a:gd name="connsiteY7" fmla="*/ 949527 h 1576137"/>
                <a:gd name="connsiteX8" fmla="*/ 75104 w 4395797"/>
                <a:gd name="connsiteY8" fmla="*/ 1287646 h 1576137"/>
                <a:gd name="connsiteX9" fmla="*/ 0 w 4395797"/>
                <a:gd name="connsiteY9" fmla="*/ 1576137 h 1576137"/>
                <a:gd name="connsiteX10" fmla="*/ 66921 w 4395797"/>
                <a:gd name="connsiteY10" fmla="*/ 1565252 h 1576137"/>
                <a:gd name="connsiteX11" fmla="*/ 4357697 w 4395797"/>
                <a:gd name="connsiteY11" fmla="*/ 1543050 h 1576137"/>
                <a:gd name="connsiteX12" fmla="*/ 4376747 w 4395797"/>
                <a:gd name="connsiteY12" fmla="*/ 0 h 1576137"/>
                <a:gd name="connsiteX0" fmla="*/ 4471635 w 4490685"/>
                <a:gd name="connsiteY0" fmla="*/ 0 h 1576137"/>
                <a:gd name="connsiteX1" fmla="*/ 1169131 w 4490685"/>
                <a:gd name="connsiteY1" fmla="*/ 17437 h 1576137"/>
                <a:gd name="connsiteX2" fmla="*/ 0 w 4490685"/>
                <a:gd name="connsiteY2" fmla="*/ 33563 h 1576137"/>
                <a:gd name="connsiteX3" fmla="*/ 662542 w 4490685"/>
                <a:gd name="connsiteY3" fmla="*/ 309336 h 1576137"/>
                <a:gd name="connsiteX4" fmla="*/ 518798 w 4490685"/>
                <a:gd name="connsiteY4" fmla="*/ 550612 h 1576137"/>
                <a:gd name="connsiteX5" fmla="*/ 433010 w 4490685"/>
                <a:gd name="connsiteY5" fmla="*/ 701653 h 1576137"/>
                <a:gd name="connsiteX6" fmla="*/ 392505 w 4490685"/>
                <a:gd name="connsiteY6" fmla="*/ 774679 h 1576137"/>
                <a:gd name="connsiteX7" fmla="*/ 300857 w 4490685"/>
                <a:gd name="connsiteY7" fmla="*/ 949527 h 1576137"/>
                <a:gd name="connsiteX8" fmla="*/ 169992 w 4490685"/>
                <a:gd name="connsiteY8" fmla="*/ 1287646 h 1576137"/>
                <a:gd name="connsiteX9" fmla="*/ 94888 w 4490685"/>
                <a:gd name="connsiteY9" fmla="*/ 1576137 h 1576137"/>
                <a:gd name="connsiteX10" fmla="*/ 161809 w 4490685"/>
                <a:gd name="connsiteY10" fmla="*/ 1565252 h 1576137"/>
                <a:gd name="connsiteX11" fmla="*/ 4452585 w 4490685"/>
                <a:gd name="connsiteY11" fmla="*/ 1543050 h 1576137"/>
                <a:gd name="connsiteX12" fmla="*/ 4471635 w 4490685"/>
                <a:gd name="connsiteY12" fmla="*/ 0 h 1576137"/>
                <a:gd name="connsiteX0" fmla="*/ 4471635 w 4490685"/>
                <a:gd name="connsiteY0" fmla="*/ 0 h 1576137"/>
                <a:gd name="connsiteX1" fmla="*/ 0 w 4490685"/>
                <a:gd name="connsiteY1" fmla="*/ 33563 h 1576137"/>
                <a:gd name="connsiteX2" fmla="*/ 662542 w 4490685"/>
                <a:gd name="connsiteY2" fmla="*/ 309336 h 1576137"/>
                <a:gd name="connsiteX3" fmla="*/ 518798 w 4490685"/>
                <a:gd name="connsiteY3" fmla="*/ 550612 h 1576137"/>
                <a:gd name="connsiteX4" fmla="*/ 433010 w 4490685"/>
                <a:gd name="connsiteY4" fmla="*/ 701653 h 1576137"/>
                <a:gd name="connsiteX5" fmla="*/ 392505 w 4490685"/>
                <a:gd name="connsiteY5" fmla="*/ 774679 h 1576137"/>
                <a:gd name="connsiteX6" fmla="*/ 300857 w 4490685"/>
                <a:gd name="connsiteY6" fmla="*/ 949527 h 1576137"/>
                <a:gd name="connsiteX7" fmla="*/ 169992 w 4490685"/>
                <a:gd name="connsiteY7" fmla="*/ 1287646 h 1576137"/>
                <a:gd name="connsiteX8" fmla="*/ 94888 w 4490685"/>
                <a:gd name="connsiteY8" fmla="*/ 1576137 h 1576137"/>
                <a:gd name="connsiteX9" fmla="*/ 161809 w 4490685"/>
                <a:gd name="connsiteY9" fmla="*/ 1565252 h 1576137"/>
                <a:gd name="connsiteX10" fmla="*/ 4452585 w 4490685"/>
                <a:gd name="connsiteY10" fmla="*/ 1543050 h 1576137"/>
                <a:gd name="connsiteX11" fmla="*/ 4471635 w 4490685"/>
                <a:gd name="connsiteY11" fmla="*/ 0 h 1576137"/>
                <a:gd name="connsiteX0" fmla="*/ 4478293 w 4497343"/>
                <a:gd name="connsiteY0" fmla="*/ 0 h 1576137"/>
                <a:gd name="connsiteX1" fmla="*/ 6658 w 4497343"/>
                <a:gd name="connsiteY1" fmla="*/ 33563 h 1576137"/>
                <a:gd name="connsiteX2" fmla="*/ 0 w 4497343"/>
                <a:gd name="connsiteY2" fmla="*/ 309335 h 1576137"/>
                <a:gd name="connsiteX3" fmla="*/ 525456 w 4497343"/>
                <a:gd name="connsiteY3" fmla="*/ 550612 h 1576137"/>
                <a:gd name="connsiteX4" fmla="*/ 439668 w 4497343"/>
                <a:gd name="connsiteY4" fmla="*/ 701653 h 1576137"/>
                <a:gd name="connsiteX5" fmla="*/ 399163 w 4497343"/>
                <a:gd name="connsiteY5" fmla="*/ 774679 h 1576137"/>
                <a:gd name="connsiteX6" fmla="*/ 307515 w 4497343"/>
                <a:gd name="connsiteY6" fmla="*/ 949527 h 1576137"/>
                <a:gd name="connsiteX7" fmla="*/ 176650 w 4497343"/>
                <a:gd name="connsiteY7" fmla="*/ 1287646 h 1576137"/>
                <a:gd name="connsiteX8" fmla="*/ 101546 w 4497343"/>
                <a:gd name="connsiteY8" fmla="*/ 1576137 h 1576137"/>
                <a:gd name="connsiteX9" fmla="*/ 168467 w 4497343"/>
                <a:gd name="connsiteY9" fmla="*/ 1565252 h 1576137"/>
                <a:gd name="connsiteX10" fmla="*/ 4459243 w 4497343"/>
                <a:gd name="connsiteY10" fmla="*/ 1543050 h 1576137"/>
                <a:gd name="connsiteX11" fmla="*/ 4478293 w 4497343"/>
                <a:gd name="connsiteY11" fmla="*/ 0 h 1576137"/>
                <a:gd name="connsiteX0" fmla="*/ 4478293 w 4497343"/>
                <a:gd name="connsiteY0" fmla="*/ 0 h 1576137"/>
                <a:gd name="connsiteX1" fmla="*/ 6658 w 4497343"/>
                <a:gd name="connsiteY1" fmla="*/ 33563 h 1576137"/>
                <a:gd name="connsiteX2" fmla="*/ 0 w 4497343"/>
                <a:gd name="connsiteY2" fmla="*/ 309335 h 1576137"/>
                <a:gd name="connsiteX3" fmla="*/ 4184 w 4497343"/>
                <a:gd name="connsiteY3" fmla="*/ 550611 h 1576137"/>
                <a:gd name="connsiteX4" fmla="*/ 439668 w 4497343"/>
                <a:gd name="connsiteY4" fmla="*/ 701653 h 1576137"/>
                <a:gd name="connsiteX5" fmla="*/ 399163 w 4497343"/>
                <a:gd name="connsiteY5" fmla="*/ 774679 h 1576137"/>
                <a:gd name="connsiteX6" fmla="*/ 307515 w 4497343"/>
                <a:gd name="connsiteY6" fmla="*/ 949527 h 1576137"/>
                <a:gd name="connsiteX7" fmla="*/ 176650 w 4497343"/>
                <a:gd name="connsiteY7" fmla="*/ 1287646 h 1576137"/>
                <a:gd name="connsiteX8" fmla="*/ 101546 w 4497343"/>
                <a:gd name="connsiteY8" fmla="*/ 1576137 h 1576137"/>
                <a:gd name="connsiteX9" fmla="*/ 168467 w 4497343"/>
                <a:gd name="connsiteY9" fmla="*/ 1565252 h 1576137"/>
                <a:gd name="connsiteX10" fmla="*/ 4459243 w 4497343"/>
                <a:gd name="connsiteY10" fmla="*/ 1543050 h 1576137"/>
                <a:gd name="connsiteX11" fmla="*/ 4478293 w 4497343"/>
                <a:gd name="connsiteY11" fmla="*/ 0 h 1576137"/>
                <a:gd name="connsiteX0" fmla="*/ 4478293 w 4497343"/>
                <a:gd name="connsiteY0" fmla="*/ 0 h 1576137"/>
                <a:gd name="connsiteX1" fmla="*/ 6658 w 4497343"/>
                <a:gd name="connsiteY1" fmla="*/ 33563 h 1576137"/>
                <a:gd name="connsiteX2" fmla="*/ 0 w 4497343"/>
                <a:gd name="connsiteY2" fmla="*/ 309335 h 1576137"/>
                <a:gd name="connsiteX3" fmla="*/ 4184 w 4497343"/>
                <a:gd name="connsiteY3" fmla="*/ 550611 h 1576137"/>
                <a:gd name="connsiteX4" fmla="*/ 439668 w 4497343"/>
                <a:gd name="connsiteY4" fmla="*/ 701653 h 1576137"/>
                <a:gd name="connsiteX5" fmla="*/ 3137 w 4497343"/>
                <a:gd name="connsiteY5" fmla="*/ 871765 h 1576137"/>
                <a:gd name="connsiteX6" fmla="*/ 399163 w 4497343"/>
                <a:gd name="connsiteY6" fmla="*/ 774679 h 1576137"/>
                <a:gd name="connsiteX7" fmla="*/ 307515 w 4497343"/>
                <a:gd name="connsiteY7" fmla="*/ 949527 h 1576137"/>
                <a:gd name="connsiteX8" fmla="*/ 176650 w 4497343"/>
                <a:gd name="connsiteY8" fmla="*/ 1287646 h 1576137"/>
                <a:gd name="connsiteX9" fmla="*/ 101546 w 4497343"/>
                <a:gd name="connsiteY9" fmla="*/ 1576137 h 1576137"/>
                <a:gd name="connsiteX10" fmla="*/ 168467 w 4497343"/>
                <a:gd name="connsiteY10" fmla="*/ 1565252 h 1576137"/>
                <a:gd name="connsiteX11" fmla="*/ 4459243 w 4497343"/>
                <a:gd name="connsiteY11" fmla="*/ 1543050 h 1576137"/>
                <a:gd name="connsiteX12" fmla="*/ 4478293 w 4497343"/>
                <a:gd name="connsiteY12" fmla="*/ 0 h 1576137"/>
                <a:gd name="connsiteX0" fmla="*/ 4478293 w 4497343"/>
                <a:gd name="connsiteY0" fmla="*/ 0 h 1576137"/>
                <a:gd name="connsiteX1" fmla="*/ 6658 w 4497343"/>
                <a:gd name="connsiteY1" fmla="*/ 33563 h 1576137"/>
                <a:gd name="connsiteX2" fmla="*/ 0 w 4497343"/>
                <a:gd name="connsiteY2" fmla="*/ 309335 h 1576137"/>
                <a:gd name="connsiteX3" fmla="*/ 4184 w 4497343"/>
                <a:gd name="connsiteY3" fmla="*/ 550611 h 1576137"/>
                <a:gd name="connsiteX4" fmla="*/ 439668 w 4497343"/>
                <a:gd name="connsiteY4" fmla="*/ 701653 h 1576137"/>
                <a:gd name="connsiteX5" fmla="*/ 3137 w 4497343"/>
                <a:gd name="connsiteY5" fmla="*/ 795565 h 1576137"/>
                <a:gd name="connsiteX6" fmla="*/ 3137 w 4497343"/>
                <a:gd name="connsiteY6" fmla="*/ 871765 h 1576137"/>
                <a:gd name="connsiteX7" fmla="*/ 399163 w 4497343"/>
                <a:gd name="connsiteY7" fmla="*/ 774679 h 1576137"/>
                <a:gd name="connsiteX8" fmla="*/ 307515 w 4497343"/>
                <a:gd name="connsiteY8" fmla="*/ 949527 h 1576137"/>
                <a:gd name="connsiteX9" fmla="*/ 176650 w 4497343"/>
                <a:gd name="connsiteY9" fmla="*/ 1287646 h 1576137"/>
                <a:gd name="connsiteX10" fmla="*/ 101546 w 4497343"/>
                <a:gd name="connsiteY10" fmla="*/ 1576137 h 1576137"/>
                <a:gd name="connsiteX11" fmla="*/ 168467 w 4497343"/>
                <a:gd name="connsiteY11" fmla="*/ 1565252 h 1576137"/>
                <a:gd name="connsiteX12" fmla="*/ 4459243 w 4497343"/>
                <a:gd name="connsiteY12" fmla="*/ 1543050 h 1576137"/>
                <a:gd name="connsiteX13" fmla="*/ 4478293 w 4497343"/>
                <a:gd name="connsiteY13" fmla="*/ 0 h 1576137"/>
                <a:gd name="connsiteX0" fmla="*/ 4482411 w 4501461"/>
                <a:gd name="connsiteY0" fmla="*/ 0 h 1576137"/>
                <a:gd name="connsiteX1" fmla="*/ 10776 w 4501461"/>
                <a:gd name="connsiteY1" fmla="*/ 33563 h 1576137"/>
                <a:gd name="connsiteX2" fmla="*/ 4118 w 4501461"/>
                <a:gd name="connsiteY2" fmla="*/ 309335 h 1576137"/>
                <a:gd name="connsiteX3" fmla="*/ 8302 w 4501461"/>
                <a:gd name="connsiteY3" fmla="*/ 550611 h 1576137"/>
                <a:gd name="connsiteX4" fmla="*/ 0 w 4501461"/>
                <a:gd name="connsiteY4" fmla="*/ 701651 h 1576137"/>
                <a:gd name="connsiteX5" fmla="*/ 7255 w 4501461"/>
                <a:gd name="connsiteY5" fmla="*/ 795565 h 1576137"/>
                <a:gd name="connsiteX6" fmla="*/ 7255 w 4501461"/>
                <a:gd name="connsiteY6" fmla="*/ 871765 h 1576137"/>
                <a:gd name="connsiteX7" fmla="*/ 403281 w 4501461"/>
                <a:gd name="connsiteY7" fmla="*/ 774679 h 1576137"/>
                <a:gd name="connsiteX8" fmla="*/ 311633 w 4501461"/>
                <a:gd name="connsiteY8" fmla="*/ 949527 h 1576137"/>
                <a:gd name="connsiteX9" fmla="*/ 180768 w 4501461"/>
                <a:gd name="connsiteY9" fmla="*/ 1287646 h 1576137"/>
                <a:gd name="connsiteX10" fmla="*/ 105664 w 4501461"/>
                <a:gd name="connsiteY10" fmla="*/ 1576137 h 1576137"/>
                <a:gd name="connsiteX11" fmla="*/ 172585 w 4501461"/>
                <a:gd name="connsiteY11" fmla="*/ 1565252 h 1576137"/>
                <a:gd name="connsiteX12" fmla="*/ 4463361 w 4501461"/>
                <a:gd name="connsiteY12" fmla="*/ 1543050 h 1576137"/>
                <a:gd name="connsiteX13" fmla="*/ 4482411 w 4501461"/>
                <a:gd name="connsiteY13" fmla="*/ 0 h 1576137"/>
                <a:gd name="connsiteX0" fmla="*/ 4482411 w 4501461"/>
                <a:gd name="connsiteY0" fmla="*/ 0 h 1576137"/>
                <a:gd name="connsiteX1" fmla="*/ 10776 w 4501461"/>
                <a:gd name="connsiteY1" fmla="*/ 33563 h 1576137"/>
                <a:gd name="connsiteX2" fmla="*/ 4118 w 4501461"/>
                <a:gd name="connsiteY2" fmla="*/ 309335 h 1576137"/>
                <a:gd name="connsiteX3" fmla="*/ 8302 w 4501461"/>
                <a:gd name="connsiteY3" fmla="*/ 550611 h 1576137"/>
                <a:gd name="connsiteX4" fmla="*/ 0 w 4501461"/>
                <a:gd name="connsiteY4" fmla="*/ 701651 h 1576137"/>
                <a:gd name="connsiteX5" fmla="*/ 7255 w 4501461"/>
                <a:gd name="connsiteY5" fmla="*/ 795565 h 1576137"/>
                <a:gd name="connsiteX6" fmla="*/ 7255 w 4501461"/>
                <a:gd name="connsiteY6" fmla="*/ 871765 h 1576137"/>
                <a:gd name="connsiteX7" fmla="*/ 403281 w 4501461"/>
                <a:gd name="connsiteY7" fmla="*/ 774679 h 1576137"/>
                <a:gd name="connsiteX8" fmla="*/ 401731 w 4501461"/>
                <a:gd name="connsiteY8" fmla="*/ 776515 h 1576137"/>
                <a:gd name="connsiteX9" fmla="*/ 311633 w 4501461"/>
                <a:gd name="connsiteY9" fmla="*/ 949527 h 1576137"/>
                <a:gd name="connsiteX10" fmla="*/ 180768 w 4501461"/>
                <a:gd name="connsiteY10" fmla="*/ 1287646 h 1576137"/>
                <a:gd name="connsiteX11" fmla="*/ 105664 w 4501461"/>
                <a:gd name="connsiteY11" fmla="*/ 1576137 h 1576137"/>
                <a:gd name="connsiteX12" fmla="*/ 172585 w 4501461"/>
                <a:gd name="connsiteY12" fmla="*/ 1565252 h 1576137"/>
                <a:gd name="connsiteX13" fmla="*/ 4463361 w 4501461"/>
                <a:gd name="connsiteY13" fmla="*/ 1543050 h 1576137"/>
                <a:gd name="connsiteX14" fmla="*/ 4482411 w 4501461"/>
                <a:gd name="connsiteY14" fmla="*/ 0 h 1576137"/>
                <a:gd name="connsiteX0" fmla="*/ 4482411 w 4501461"/>
                <a:gd name="connsiteY0" fmla="*/ 0 h 1576137"/>
                <a:gd name="connsiteX1" fmla="*/ 10776 w 4501461"/>
                <a:gd name="connsiteY1" fmla="*/ 33563 h 1576137"/>
                <a:gd name="connsiteX2" fmla="*/ 4118 w 4501461"/>
                <a:gd name="connsiteY2" fmla="*/ 309335 h 1576137"/>
                <a:gd name="connsiteX3" fmla="*/ 8302 w 4501461"/>
                <a:gd name="connsiteY3" fmla="*/ 550611 h 1576137"/>
                <a:gd name="connsiteX4" fmla="*/ 0 w 4501461"/>
                <a:gd name="connsiteY4" fmla="*/ 701651 h 1576137"/>
                <a:gd name="connsiteX5" fmla="*/ 7255 w 4501461"/>
                <a:gd name="connsiteY5" fmla="*/ 795565 h 1576137"/>
                <a:gd name="connsiteX6" fmla="*/ 7255 w 4501461"/>
                <a:gd name="connsiteY6" fmla="*/ 871765 h 1576137"/>
                <a:gd name="connsiteX7" fmla="*/ 403281 w 4501461"/>
                <a:gd name="connsiteY7" fmla="*/ 774679 h 1576137"/>
                <a:gd name="connsiteX8" fmla="*/ 401731 w 4501461"/>
                <a:gd name="connsiteY8" fmla="*/ 776515 h 1576137"/>
                <a:gd name="connsiteX9" fmla="*/ 311633 w 4501461"/>
                <a:gd name="connsiteY9" fmla="*/ 949527 h 1576137"/>
                <a:gd name="connsiteX10" fmla="*/ 63609 w 4501461"/>
                <a:gd name="connsiteY10" fmla="*/ 1151165 h 1576137"/>
                <a:gd name="connsiteX11" fmla="*/ 180768 w 4501461"/>
                <a:gd name="connsiteY11" fmla="*/ 1287646 h 1576137"/>
                <a:gd name="connsiteX12" fmla="*/ 105664 w 4501461"/>
                <a:gd name="connsiteY12" fmla="*/ 1576137 h 1576137"/>
                <a:gd name="connsiteX13" fmla="*/ 172585 w 4501461"/>
                <a:gd name="connsiteY13" fmla="*/ 1565252 h 1576137"/>
                <a:gd name="connsiteX14" fmla="*/ 4463361 w 4501461"/>
                <a:gd name="connsiteY14" fmla="*/ 1543050 h 1576137"/>
                <a:gd name="connsiteX15" fmla="*/ 4482411 w 4501461"/>
                <a:gd name="connsiteY15" fmla="*/ 0 h 1576137"/>
                <a:gd name="connsiteX0" fmla="*/ 4482411 w 4501461"/>
                <a:gd name="connsiteY0" fmla="*/ 0 h 1576137"/>
                <a:gd name="connsiteX1" fmla="*/ 10776 w 4501461"/>
                <a:gd name="connsiteY1" fmla="*/ 33563 h 1576137"/>
                <a:gd name="connsiteX2" fmla="*/ 4118 w 4501461"/>
                <a:gd name="connsiteY2" fmla="*/ 309335 h 1576137"/>
                <a:gd name="connsiteX3" fmla="*/ 8302 w 4501461"/>
                <a:gd name="connsiteY3" fmla="*/ 550611 h 1576137"/>
                <a:gd name="connsiteX4" fmla="*/ 0 w 4501461"/>
                <a:gd name="connsiteY4" fmla="*/ 701651 h 1576137"/>
                <a:gd name="connsiteX5" fmla="*/ 7255 w 4501461"/>
                <a:gd name="connsiteY5" fmla="*/ 795565 h 1576137"/>
                <a:gd name="connsiteX6" fmla="*/ 7255 w 4501461"/>
                <a:gd name="connsiteY6" fmla="*/ 871765 h 1576137"/>
                <a:gd name="connsiteX7" fmla="*/ 403281 w 4501461"/>
                <a:gd name="connsiteY7" fmla="*/ 774679 h 1576137"/>
                <a:gd name="connsiteX8" fmla="*/ 401731 w 4501461"/>
                <a:gd name="connsiteY8" fmla="*/ 776515 h 1576137"/>
                <a:gd name="connsiteX9" fmla="*/ 311633 w 4501461"/>
                <a:gd name="connsiteY9" fmla="*/ 949527 h 1576137"/>
                <a:gd name="connsiteX10" fmla="*/ 63609 w 4501461"/>
                <a:gd name="connsiteY10" fmla="*/ 1151165 h 1576137"/>
                <a:gd name="connsiteX11" fmla="*/ 96237 w 4501461"/>
                <a:gd name="connsiteY11" fmla="*/ 1287645 h 1576137"/>
                <a:gd name="connsiteX12" fmla="*/ 105664 w 4501461"/>
                <a:gd name="connsiteY12" fmla="*/ 1576137 h 1576137"/>
                <a:gd name="connsiteX13" fmla="*/ 172585 w 4501461"/>
                <a:gd name="connsiteY13" fmla="*/ 1565252 h 1576137"/>
                <a:gd name="connsiteX14" fmla="*/ 4463361 w 4501461"/>
                <a:gd name="connsiteY14" fmla="*/ 1543050 h 1576137"/>
                <a:gd name="connsiteX15" fmla="*/ 4482411 w 4501461"/>
                <a:gd name="connsiteY15" fmla="*/ 0 h 1576137"/>
                <a:gd name="connsiteX0" fmla="*/ 4482411 w 4501461"/>
                <a:gd name="connsiteY0" fmla="*/ 0 h 1576137"/>
                <a:gd name="connsiteX1" fmla="*/ 10776 w 4501461"/>
                <a:gd name="connsiteY1" fmla="*/ 33563 h 1576137"/>
                <a:gd name="connsiteX2" fmla="*/ 4118 w 4501461"/>
                <a:gd name="connsiteY2" fmla="*/ 309335 h 1576137"/>
                <a:gd name="connsiteX3" fmla="*/ 8302 w 4501461"/>
                <a:gd name="connsiteY3" fmla="*/ 550611 h 1576137"/>
                <a:gd name="connsiteX4" fmla="*/ 0 w 4501461"/>
                <a:gd name="connsiteY4" fmla="*/ 701651 h 1576137"/>
                <a:gd name="connsiteX5" fmla="*/ 7255 w 4501461"/>
                <a:gd name="connsiteY5" fmla="*/ 795565 h 1576137"/>
                <a:gd name="connsiteX6" fmla="*/ 7255 w 4501461"/>
                <a:gd name="connsiteY6" fmla="*/ 871765 h 1576137"/>
                <a:gd name="connsiteX7" fmla="*/ 403281 w 4501461"/>
                <a:gd name="connsiteY7" fmla="*/ 774679 h 1576137"/>
                <a:gd name="connsiteX8" fmla="*/ 401731 w 4501461"/>
                <a:gd name="connsiteY8" fmla="*/ 776515 h 1576137"/>
                <a:gd name="connsiteX9" fmla="*/ 311633 w 4501461"/>
                <a:gd name="connsiteY9" fmla="*/ 949527 h 1576137"/>
                <a:gd name="connsiteX10" fmla="*/ 49520 w 4501461"/>
                <a:gd name="connsiteY10" fmla="*/ 1049565 h 1576137"/>
                <a:gd name="connsiteX11" fmla="*/ 63609 w 4501461"/>
                <a:gd name="connsiteY11" fmla="*/ 1151165 h 1576137"/>
                <a:gd name="connsiteX12" fmla="*/ 96237 w 4501461"/>
                <a:gd name="connsiteY12" fmla="*/ 1287645 h 1576137"/>
                <a:gd name="connsiteX13" fmla="*/ 105664 w 4501461"/>
                <a:gd name="connsiteY13" fmla="*/ 1576137 h 1576137"/>
                <a:gd name="connsiteX14" fmla="*/ 172585 w 4501461"/>
                <a:gd name="connsiteY14" fmla="*/ 1565252 h 1576137"/>
                <a:gd name="connsiteX15" fmla="*/ 4463361 w 4501461"/>
                <a:gd name="connsiteY15" fmla="*/ 1543050 h 1576137"/>
                <a:gd name="connsiteX16" fmla="*/ 4482411 w 4501461"/>
                <a:gd name="connsiteY16" fmla="*/ 0 h 1576137"/>
                <a:gd name="connsiteX0" fmla="*/ 4482411 w 4501461"/>
                <a:gd name="connsiteY0" fmla="*/ 0 h 1576137"/>
                <a:gd name="connsiteX1" fmla="*/ 10776 w 4501461"/>
                <a:gd name="connsiteY1" fmla="*/ 33563 h 1576137"/>
                <a:gd name="connsiteX2" fmla="*/ 4118 w 4501461"/>
                <a:gd name="connsiteY2" fmla="*/ 309335 h 1576137"/>
                <a:gd name="connsiteX3" fmla="*/ 8302 w 4501461"/>
                <a:gd name="connsiteY3" fmla="*/ 550611 h 1576137"/>
                <a:gd name="connsiteX4" fmla="*/ 0 w 4501461"/>
                <a:gd name="connsiteY4" fmla="*/ 701651 h 1576137"/>
                <a:gd name="connsiteX5" fmla="*/ 7255 w 4501461"/>
                <a:gd name="connsiteY5" fmla="*/ 795565 h 1576137"/>
                <a:gd name="connsiteX6" fmla="*/ 7255 w 4501461"/>
                <a:gd name="connsiteY6" fmla="*/ 871765 h 1576137"/>
                <a:gd name="connsiteX7" fmla="*/ 403281 w 4501461"/>
                <a:gd name="connsiteY7" fmla="*/ 774679 h 1576137"/>
                <a:gd name="connsiteX8" fmla="*/ 401731 w 4501461"/>
                <a:gd name="connsiteY8" fmla="*/ 776515 h 1576137"/>
                <a:gd name="connsiteX9" fmla="*/ 29864 w 4501461"/>
                <a:gd name="connsiteY9" fmla="*/ 949527 h 1576137"/>
                <a:gd name="connsiteX10" fmla="*/ 49520 w 4501461"/>
                <a:gd name="connsiteY10" fmla="*/ 1049565 h 1576137"/>
                <a:gd name="connsiteX11" fmla="*/ 63609 w 4501461"/>
                <a:gd name="connsiteY11" fmla="*/ 1151165 h 1576137"/>
                <a:gd name="connsiteX12" fmla="*/ 96237 w 4501461"/>
                <a:gd name="connsiteY12" fmla="*/ 1287645 h 1576137"/>
                <a:gd name="connsiteX13" fmla="*/ 105664 w 4501461"/>
                <a:gd name="connsiteY13" fmla="*/ 1576137 h 1576137"/>
                <a:gd name="connsiteX14" fmla="*/ 172585 w 4501461"/>
                <a:gd name="connsiteY14" fmla="*/ 1565252 h 1576137"/>
                <a:gd name="connsiteX15" fmla="*/ 4463361 w 4501461"/>
                <a:gd name="connsiteY15" fmla="*/ 1543050 h 1576137"/>
                <a:gd name="connsiteX16" fmla="*/ 4482411 w 4501461"/>
                <a:gd name="connsiteY16" fmla="*/ 0 h 1576137"/>
                <a:gd name="connsiteX0" fmla="*/ 4482411 w 4501461"/>
                <a:gd name="connsiteY0" fmla="*/ 0 h 1576137"/>
                <a:gd name="connsiteX1" fmla="*/ 10776 w 4501461"/>
                <a:gd name="connsiteY1" fmla="*/ 33563 h 1576137"/>
                <a:gd name="connsiteX2" fmla="*/ 4118 w 4501461"/>
                <a:gd name="connsiteY2" fmla="*/ 309335 h 1576137"/>
                <a:gd name="connsiteX3" fmla="*/ 8302 w 4501461"/>
                <a:gd name="connsiteY3" fmla="*/ 550611 h 1576137"/>
                <a:gd name="connsiteX4" fmla="*/ 0 w 4501461"/>
                <a:gd name="connsiteY4" fmla="*/ 701651 h 1576137"/>
                <a:gd name="connsiteX5" fmla="*/ 7255 w 4501461"/>
                <a:gd name="connsiteY5" fmla="*/ 795565 h 1576137"/>
                <a:gd name="connsiteX6" fmla="*/ 7255 w 4501461"/>
                <a:gd name="connsiteY6" fmla="*/ 871765 h 1576137"/>
                <a:gd name="connsiteX7" fmla="*/ 403281 w 4501461"/>
                <a:gd name="connsiteY7" fmla="*/ 774679 h 1576137"/>
                <a:gd name="connsiteX8" fmla="*/ 29864 w 4501461"/>
                <a:gd name="connsiteY8" fmla="*/ 949527 h 1576137"/>
                <a:gd name="connsiteX9" fmla="*/ 49520 w 4501461"/>
                <a:gd name="connsiteY9" fmla="*/ 1049565 h 1576137"/>
                <a:gd name="connsiteX10" fmla="*/ 63609 w 4501461"/>
                <a:gd name="connsiteY10" fmla="*/ 1151165 h 1576137"/>
                <a:gd name="connsiteX11" fmla="*/ 96237 w 4501461"/>
                <a:gd name="connsiteY11" fmla="*/ 1287645 h 1576137"/>
                <a:gd name="connsiteX12" fmla="*/ 105664 w 4501461"/>
                <a:gd name="connsiteY12" fmla="*/ 1576137 h 1576137"/>
                <a:gd name="connsiteX13" fmla="*/ 172585 w 4501461"/>
                <a:gd name="connsiteY13" fmla="*/ 1565252 h 1576137"/>
                <a:gd name="connsiteX14" fmla="*/ 4463361 w 4501461"/>
                <a:gd name="connsiteY14" fmla="*/ 1543050 h 1576137"/>
                <a:gd name="connsiteX15" fmla="*/ 4482411 w 4501461"/>
                <a:gd name="connsiteY15" fmla="*/ 0 h 1576137"/>
                <a:gd name="connsiteX0" fmla="*/ 4482411 w 4501461"/>
                <a:gd name="connsiteY0" fmla="*/ 0 h 1576137"/>
                <a:gd name="connsiteX1" fmla="*/ 10776 w 4501461"/>
                <a:gd name="connsiteY1" fmla="*/ 33563 h 1576137"/>
                <a:gd name="connsiteX2" fmla="*/ 4118 w 4501461"/>
                <a:gd name="connsiteY2" fmla="*/ 309335 h 1576137"/>
                <a:gd name="connsiteX3" fmla="*/ 8302 w 4501461"/>
                <a:gd name="connsiteY3" fmla="*/ 550611 h 1576137"/>
                <a:gd name="connsiteX4" fmla="*/ 0 w 4501461"/>
                <a:gd name="connsiteY4" fmla="*/ 701651 h 1576137"/>
                <a:gd name="connsiteX5" fmla="*/ 7255 w 4501461"/>
                <a:gd name="connsiteY5" fmla="*/ 795565 h 1576137"/>
                <a:gd name="connsiteX6" fmla="*/ 7255 w 4501461"/>
                <a:gd name="connsiteY6" fmla="*/ 871765 h 1576137"/>
                <a:gd name="connsiteX7" fmla="*/ 29864 w 4501461"/>
                <a:gd name="connsiteY7" fmla="*/ 949527 h 1576137"/>
                <a:gd name="connsiteX8" fmla="*/ 49520 w 4501461"/>
                <a:gd name="connsiteY8" fmla="*/ 1049565 h 1576137"/>
                <a:gd name="connsiteX9" fmla="*/ 63609 w 4501461"/>
                <a:gd name="connsiteY9" fmla="*/ 1151165 h 1576137"/>
                <a:gd name="connsiteX10" fmla="*/ 96237 w 4501461"/>
                <a:gd name="connsiteY10" fmla="*/ 1287645 h 1576137"/>
                <a:gd name="connsiteX11" fmla="*/ 105664 w 4501461"/>
                <a:gd name="connsiteY11" fmla="*/ 1576137 h 1576137"/>
                <a:gd name="connsiteX12" fmla="*/ 172585 w 4501461"/>
                <a:gd name="connsiteY12" fmla="*/ 1565252 h 1576137"/>
                <a:gd name="connsiteX13" fmla="*/ 4463361 w 4501461"/>
                <a:gd name="connsiteY13" fmla="*/ 1543050 h 1576137"/>
                <a:gd name="connsiteX14" fmla="*/ 4482411 w 4501461"/>
                <a:gd name="connsiteY14" fmla="*/ 0 h 1576137"/>
                <a:gd name="connsiteX0" fmla="*/ 4482411 w 4501461"/>
                <a:gd name="connsiteY0" fmla="*/ 0 h 1567209"/>
                <a:gd name="connsiteX1" fmla="*/ 10776 w 4501461"/>
                <a:gd name="connsiteY1" fmla="*/ 33563 h 1567209"/>
                <a:gd name="connsiteX2" fmla="*/ 4118 w 4501461"/>
                <a:gd name="connsiteY2" fmla="*/ 309335 h 1567209"/>
                <a:gd name="connsiteX3" fmla="*/ 8302 w 4501461"/>
                <a:gd name="connsiteY3" fmla="*/ 550611 h 1567209"/>
                <a:gd name="connsiteX4" fmla="*/ 0 w 4501461"/>
                <a:gd name="connsiteY4" fmla="*/ 701651 h 1567209"/>
                <a:gd name="connsiteX5" fmla="*/ 7255 w 4501461"/>
                <a:gd name="connsiteY5" fmla="*/ 795565 h 1567209"/>
                <a:gd name="connsiteX6" fmla="*/ 7255 w 4501461"/>
                <a:gd name="connsiteY6" fmla="*/ 871765 h 1567209"/>
                <a:gd name="connsiteX7" fmla="*/ 29864 w 4501461"/>
                <a:gd name="connsiteY7" fmla="*/ 949527 h 1567209"/>
                <a:gd name="connsiteX8" fmla="*/ 49520 w 4501461"/>
                <a:gd name="connsiteY8" fmla="*/ 1049565 h 1567209"/>
                <a:gd name="connsiteX9" fmla="*/ 63609 w 4501461"/>
                <a:gd name="connsiteY9" fmla="*/ 1151165 h 1567209"/>
                <a:gd name="connsiteX10" fmla="*/ 96237 w 4501461"/>
                <a:gd name="connsiteY10" fmla="*/ 1287645 h 1567209"/>
                <a:gd name="connsiteX11" fmla="*/ 131872 w 4501461"/>
                <a:gd name="connsiteY11" fmla="*/ 1425070 h 1567209"/>
                <a:gd name="connsiteX12" fmla="*/ 172585 w 4501461"/>
                <a:gd name="connsiteY12" fmla="*/ 1565252 h 1567209"/>
                <a:gd name="connsiteX13" fmla="*/ 4463361 w 4501461"/>
                <a:gd name="connsiteY13" fmla="*/ 1543050 h 1567209"/>
                <a:gd name="connsiteX14" fmla="*/ 4482411 w 4501461"/>
                <a:gd name="connsiteY14" fmla="*/ 0 h 1567209"/>
                <a:gd name="connsiteX0" fmla="*/ 4482411 w 4501461"/>
                <a:gd name="connsiteY0" fmla="*/ 0 h 1567211"/>
                <a:gd name="connsiteX1" fmla="*/ 10776 w 4501461"/>
                <a:gd name="connsiteY1" fmla="*/ 33563 h 1567211"/>
                <a:gd name="connsiteX2" fmla="*/ 4118 w 4501461"/>
                <a:gd name="connsiteY2" fmla="*/ 309335 h 1567211"/>
                <a:gd name="connsiteX3" fmla="*/ 8302 w 4501461"/>
                <a:gd name="connsiteY3" fmla="*/ 550611 h 1567211"/>
                <a:gd name="connsiteX4" fmla="*/ 0 w 4501461"/>
                <a:gd name="connsiteY4" fmla="*/ 701651 h 1567211"/>
                <a:gd name="connsiteX5" fmla="*/ 7255 w 4501461"/>
                <a:gd name="connsiteY5" fmla="*/ 795565 h 1567211"/>
                <a:gd name="connsiteX6" fmla="*/ 7255 w 4501461"/>
                <a:gd name="connsiteY6" fmla="*/ 871765 h 1567211"/>
                <a:gd name="connsiteX7" fmla="*/ 29864 w 4501461"/>
                <a:gd name="connsiteY7" fmla="*/ 949527 h 1567211"/>
                <a:gd name="connsiteX8" fmla="*/ 49520 w 4501461"/>
                <a:gd name="connsiteY8" fmla="*/ 1049565 h 1567211"/>
                <a:gd name="connsiteX9" fmla="*/ 63609 w 4501461"/>
                <a:gd name="connsiteY9" fmla="*/ 1151165 h 1567211"/>
                <a:gd name="connsiteX10" fmla="*/ 96237 w 4501461"/>
                <a:gd name="connsiteY10" fmla="*/ 1287645 h 1567211"/>
                <a:gd name="connsiteX11" fmla="*/ 131872 w 4501461"/>
                <a:gd name="connsiteY11" fmla="*/ 1425070 h 1567211"/>
                <a:gd name="connsiteX12" fmla="*/ 1005274 w 4501461"/>
                <a:gd name="connsiteY12" fmla="*/ 1565253 h 1567211"/>
                <a:gd name="connsiteX13" fmla="*/ 4463361 w 4501461"/>
                <a:gd name="connsiteY13" fmla="*/ 1543050 h 1567211"/>
                <a:gd name="connsiteX14" fmla="*/ 4482411 w 4501461"/>
                <a:gd name="connsiteY14" fmla="*/ 0 h 1567211"/>
                <a:gd name="connsiteX0" fmla="*/ 4482411 w 4501461"/>
                <a:gd name="connsiteY0" fmla="*/ 0 h 1567209"/>
                <a:gd name="connsiteX1" fmla="*/ 10776 w 4501461"/>
                <a:gd name="connsiteY1" fmla="*/ 33563 h 1567209"/>
                <a:gd name="connsiteX2" fmla="*/ 4118 w 4501461"/>
                <a:gd name="connsiteY2" fmla="*/ 309335 h 1567209"/>
                <a:gd name="connsiteX3" fmla="*/ 8302 w 4501461"/>
                <a:gd name="connsiteY3" fmla="*/ 550611 h 1567209"/>
                <a:gd name="connsiteX4" fmla="*/ 0 w 4501461"/>
                <a:gd name="connsiteY4" fmla="*/ 701651 h 1567209"/>
                <a:gd name="connsiteX5" fmla="*/ 7255 w 4501461"/>
                <a:gd name="connsiteY5" fmla="*/ 795565 h 1567209"/>
                <a:gd name="connsiteX6" fmla="*/ 7255 w 4501461"/>
                <a:gd name="connsiteY6" fmla="*/ 871765 h 1567209"/>
                <a:gd name="connsiteX7" fmla="*/ 29864 w 4501461"/>
                <a:gd name="connsiteY7" fmla="*/ 949527 h 1567209"/>
                <a:gd name="connsiteX8" fmla="*/ 49520 w 4501461"/>
                <a:gd name="connsiteY8" fmla="*/ 1049565 h 1567209"/>
                <a:gd name="connsiteX9" fmla="*/ 63609 w 4501461"/>
                <a:gd name="connsiteY9" fmla="*/ 1151165 h 1567209"/>
                <a:gd name="connsiteX10" fmla="*/ 96237 w 4501461"/>
                <a:gd name="connsiteY10" fmla="*/ 1287645 h 1567209"/>
                <a:gd name="connsiteX11" fmla="*/ 911572 w 4501461"/>
                <a:gd name="connsiteY11" fmla="*/ 1425072 h 1567209"/>
                <a:gd name="connsiteX12" fmla="*/ 1005274 w 4501461"/>
                <a:gd name="connsiteY12" fmla="*/ 1565253 h 1567209"/>
                <a:gd name="connsiteX13" fmla="*/ 4463361 w 4501461"/>
                <a:gd name="connsiteY13" fmla="*/ 1543050 h 1567209"/>
                <a:gd name="connsiteX14" fmla="*/ 4482411 w 4501461"/>
                <a:gd name="connsiteY14" fmla="*/ 0 h 1567209"/>
                <a:gd name="connsiteX0" fmla="*/ 4482411 w 4501461"/>
                <a:gd name="connsiteY0" fmla="*/ 0 h 1567211"/>
                <a:gd name="connsiteX1" fmla="*/ 10776 w 4501461"/>
                <a:gd name="connsiteY1" fmla="*/ 33563 h 1567211"/>
                <a:gd name="connsiteX2" fmla="*/ 4118 w 4501461"/>
                <a:gd name="connsiteY2" fmla="*/ 309335 h 1567211"/>
                <a:gd name="connsiteX3" fmla="*/ 8302 w 4501461"/>
                <a:gd name="connsiteY3" fmla="*/ 550611 h 1567211"/>
                <a:gd name="connsiteX4" fmla="*/ 0 w 4501461"/>
                <a:gd name="connsiteY4" fmla="*/ 701651 h 1567211"/>
                <a:gd name="connsiteX5" fmla="*/ 7255 w 4501461"/>
                <a:gd name="connsiteY5" fmla="*/ 795565 h 1567211"/>
                <a:gd name="connsiteX6" fmla="*/ 7255 w 4501461"/>
                <a:gd name="connsiteY6" fmla="*/ 871765 h 1567211"/>
                <a:gd name="connsiteX7" fmla="*/ 29864 w 4501461"/>
                <a:gd name="connsiteY7" fmla="*/ 949527 h 1567211"/>
                <a:gd name="connsiteX8" fmla="*/ 49520 w 4501461"/>
                <a:gd name="connsiteY8" fmla="*/ 1049565 h 1567211"/>
                <a:gd name="connsiteX9" fmla="*/ 63609 w 4501461"/>
                <a:gd name="connsiteY9" fmla="*/ 1151165 h 1567211"/>
                <a:gd name="connsiteX10" fmla="*/ 96237 w 4501461"/>
                <a:gd name="connsiteY10" fmla="*/ 1287645 h 1567211"/>
                <a:gd name="connsiteX11" fmla="*/ 810716 w 4501461"/>
                <a:gd name="connsiteY11" fmla="*/ 1292612 h 1567211"/>
                <a:gd name="connsiteX12" fmla="*/ 911572 w 4501461"/>
                <a:gd name="connsiteY12" fmla="*/ 1425072 h 1567211"/>
                <a:gd name="connsiteX13" fmla="*/ 1005274 w 4501461"/>
                <a:gd name="connsiteY13" fmla="*/ 1565253 h 1567211"/>
                <a:gd name="connsiteX14" fmla="*/ 4463361 w 4501461"/>
                <a:gd name="connsiteY14" fmla="*/ 1543050 h 1567211"/>
                <a:gd name="connsiteX15" fmla="*/ 4482411 w 4501461"/>
                <a:gd name="connsiteY15" fmla="*/ 0 h 1567211"/>
                <a:gd name="connsiteX0" fmla="*/ 4482411 w 4501461"/>
                <a:gd name="connsiteY0" fmla="*/ 0 h 1567209"/>
                <a:gd name="connsiteX1" fmla="*/ 10776 w 4501461"/>
                <a:gd name="connsiteY1" fmla="*/ 33563 h 1567209"/>
                <a:gd name="connsiteX2" fmla="*/ 4118 w 4501461"/>
                <a:gd name="connsiteY2" fmla="*/ 309335 h 1567209"/>
                <a:gd name="connsiteX3" fmla="*/ 8302 w 4501461"/>
                <a:gd name="connsiteY3" fmla="*/ 550611 h 1567209"/>
                <a:gd name="connsiteX4" fmla="*/ 0 w 4501461"/>
                <a:gd name="connsiteY4" fmla="*/ 701651 h 1567209"/>
                <a:gd name="connsiteX5" fmla="*/ 7255 w 4501461"/>
                <a:gd name="connsiteY5" fmla="*/ 795565 h 1567209"/>
                <a:gd name="connsiteX6" fmla="*/ 7255 w 4501461"/>
                <a:gd name="connsiteY6" fmla="*/ 871765 h 1567209"/>
                <a:gd name="connsiteX7" fmla="*/ 29864 w 4501461"/>
                <a:gd name="connsiteY7" fmla="*/ 949527 h 1567209"/>
                <a:gd name="connsiteX8" fmla="*/ 49520 w 4501461"/>
                <a:gd name="connsiteY8" fmla="*/ 1049565 h 1567209"/>
                <a:gd name="connsiteX9" fmla="*/ 63609 w 4501461"/>
                <a:gd name="connsiteY9" fmla="*/ 1151165 h 1567209"/>
                <a:gd name="connsiteX10" fmla="*/ 96237 w 4501461"/>
                <a:gd name="connsiteY10" fmla="*/ 1287645 h 1567209"/>
                <a:gd name="connsiteX11" fmla="*/ 735016 w 4501461"/>
                <a:gd name="connsiteY11" fmla="*/ 1149821 h 1567209"/>
                <a:gd name="connsiteX12" fmla="*/ 810716 w 4501461"/>
                <a:gd name="connsiteY12" fmla="*/ 1292612 h 1567209"/>
                <a:gd name="connsiteX13" fmla="*/ 911572 w 4501461"/>
                <a:gd name="connsiteY13" fmla="*/ 1425072 h 1567209"/>
                <a:gd name="connsiteX14" fmla="*/ 1005274 w 4501461"/>
                <a:gd name="connsiteY14" fmla="*/ 1565253 h 1567209"/>
                <a:gd name="connsiteX15" fmla="*/ 4463361 w 4501461"/>
                <a:gd name="connsiteY15" fmla="*/ 1543050 h 1567209"/>
                <a:gd name="connsiteX16" fmla="*/ 4482411 w 4501461"/>
                <a:gd name="connsiteY16" fmla="*/ 0 h 1567209"/>
                <a:gd name="connsiteX0" fmla="*/ 4482411 w 4501461"/>
                <a:gd name="connsiteY0" fmla="*/ 0 h 1567211"/>
                <a:gd name="connsiteX1" fmla="*/ 396841 w 4501461"/>
                <a:gd name="connsiteY1" fmla="*/ 33565 h 1567211"/>
                <a:gd name="connsiteX2" fmla="*/ 4118 w 4501461"/>
                <a:gd name="connsiteY2" fmla="*/ 309335 h 1567211"/>
                <a:gd name="connsiteX3" fmla="*/ 8302 w 4501461"/>
                <a:gd name="connsiteY3" fmla="*/ 550611 h 1567211"/>
                <a:gd name="connsiteX4" fmla="*/ 0 w 4501461"/>
                <a:gd name="connsiteY4" fmla="*/ 701651 h 1567211"/>
                <a:gd name="connsiteX5" fmla="*/ 7255 w 4501461"/>
                <a:gd name="connsiteY5" fmla="*/ 795565 h 1567211"/>
                <a:gd name="connsiteX6" fmla="*/ 7255 w 4501461"/>
                <a:gd name="connsiteY6" fmla="*/ 871765 h 1567211"/>
                <a:gd name="connsiteX7" fmla="*/ 29864 w 4501461"/>
                <a:gd name="connsiteY7" fmla="*/ 949527 h 1567211"/>
                <a:gd name="connsiteX8" fmla="*/ 49520 w 4501461"/>
                <a:gd name="connsiteY8" fmla="*/ 1049565 h 1567211"/>
                <a:gd name="connsiteX9" fmla="*/ 63609 w 4501461"/>
                <a:gd name="connsiteY9" fmla="*/ 1151165 h 1567211"/>
                <a:gd name="connsiteX10" fmla="*/ 96237 w 4501461"/>
                <a:gd name="connsiteY10" fmla="*/ 1287645 h 1567211"/>
                <a:gd name="connsiteX11" fmla="*/ 735016 w 4501461"/>
                <a:gd name="connsiteY11" fmla="*/ 1149821 h 1567211"/>
                <a:gd name="connsiteX12" fmla="*/ 810716 w 4501461"/>
                <a:gd name="connsiteY12" fmla="*/ 1292612 h 1567211"/>
                <a:gd name="connsiteX13" fmla="*/ 911572 w 4501461"/>
                <a:gd name="connsiteY13" fmla="*/ 1425072 h 1567211"/>
                <a:gd name="connsiteX14" fmla="*/ 1005274 w 4501461"/>
                <a:gd name="connsiteY14" fmla="*/ 1565253 h 1567211"/>
                <a:gd name="connsiteX15" fmla="*/ 4463361 w 4501461"/>
                <a:gd name="connsiteY15" fmla="*/ 1543050 h 1567211"/>
                <a:gd name="connsiteX16" fmla="*/ 4482411 w 4501461"/>
                <a:gd name="connsiteY16" fmla="*/ 0 h 1567211"/>
                <a:gd name="connsiteX0" fmla="*/ 4482411 w 4501461"/>
                <a:gd name="connsiteY0" fmla="*/ 0 h 1567209"/>
                <a:gd name="connsiteX1" fmla="*/ 396841 w 4501461"/>
                <a:gd name="connsiteY1" fmla="*/ 33565 h 1567209"/>
                <a:gd name="connsiteX2" fmla="*/ 4118 w 4501461"/>
                <a:gd name="connsiteY2" fmla="*/ 309335 h 1567209"/>
                <a:gd name="connsiteX3" fmla="*/ 8302 w 4501461"/>
                <a:gd name="connsiteY3" fmla="*/ 550611 h 1567209"/>
                <a:gd name="connsiteX4" fmla="*/ 0 w 4501461"/>
                <a:gd name="connsiteY4" fmla="*/ 701651 h 1567209"/>
                <a:gd name="connsiteX5" fmla="*/ 7255 w 4501461"/>
                <a:gd name="connsiteY5" fmla="*/ 795565 h 1567209"/>
                <a:gd name="connsiteX6" fmla="*/ 7255 w 4501461"/>
                <a:gd name="connsiteY6" fmla="*/ 871765 h 1567209"/>
                <a:gd name="connsiteX7" fmla="*/ 29864 w 4501461"/>
                <a:gd name="connsiteY7" fmla="*/ 949527 h 1567209"/>
                <a:gd name="connsiteX8" fmla="*/ 49520 w 4501461"/>
                <a:gd name="connsiteY8" fmla="*/ 1049565 h 1567209"/>
                <a:gd name="connsiteX9" fmla="*/ 63609 w 4501461"/>
                <a:gd name="connsiteY9" fmla="*/ 1151165 h 1567209"/>
                <a:gd name="connsiteX10" fmla="*/ 96237 w 4501461"/>
                <a:gd name="connsiteY10" fmla="*/ 1287645 h 1567209"/>
                <a:gd name="connsiteX11" fmla="*/ 735016 w 4501461"/>
                <a:gd name="connsiteY11" fmla="*/ 1149821 h 1567209"/>
                <a:gd name="connsiteX12" fmla="*/ 810716 w 4501461"/>
                <a:gd name="connsiteY12" fmla="*/ 1292612 h 1567209"/>
                <a:gd name="connsiteX13" fmla="*/ 911572 w 4501461"/>
                <a:gd name="connsiteY13" fmla="*/ 1425072 h 1567209"/>
                <a:gd name="connsiteX14" fmla="*/ 1005274 w 4501461"/>
                <a:gd name="connsiteY14" fmla="*/ 1565253 h 1567209"/>
                <a:gd name="connsiteX15" fmla="*/ 4463361 w 4501461"/>
                <a:gd name="connsiteY15" fmla="*/ 1543050 h 1567209"/>
                <a:gd name="connsiteX16" fmla="*/ 4482411 w 4501461"/>
                <a:gd name="connsiteY16" fmla="*/ 0 h 1567209"/>
                <a:gd name="connsiteX0" fmla="*/ 4482411 w 4501461"/>
                <a:gd name="connsiteY0" fmla="*/ 0 h 1567211"/>
                <a:gd name="connsiteX1" fmla="*/ 396841 w 4501461"/>
                <a:gd name="connsiteY1" fmla="*/ 33565 h 1567211"/>
                <a:gd name="connsiteX2" fmla="*/ 386802 w 4501461"/>
                <a:gd name="connsiteY2" fmla="*/ 18483 h 1567211"/>
                <a:gd name="connsiteX3" fmla="*/ 4118 w 4501461"/>
                <a:gd name="connsiteY3" fmla="*/ 309335 h 1567211"/>
                <a:gd name="connsiteX4" fmla="*/ 8302 w 4501461"/>
                <a:gd name="connsiteY4" fmla="*/ 550611 h 1567211"/>
                <a:gd name="connsiteX5" fmla="*/ 0 w 4501461"/>
                <a:gd name="connsiteY5" fmla="*/ 701651 h 1567211"/>
                <a:gd name="connsiteX6" fmla="*/ 7255 w 4501461"/>
                <a:gd name="connsiteY6" fmla="*/ 795565 h 1567211"/>
                <a:gd name="connsiteX7" fmla="*/ 7255 w 4501461"/>
                <a:gd name="connsiteY7" fmla="*/ 871765 h 1567211"/>
                <a:gd name="connsiteX8" fmla="*/ 29864 w 4501461"/>
                <a:gd name="connsiteY8" fmla="*/ 949527 h 1567211"/>
                <a:gd name="connsiteX9" fmla="*/ 49520 w 4501461"/>
                <a:gd name="connsiteY9" fmla="*/ 1049565 h 1567211"/>
                <a:gd name="connsiteX10" fmla="*/ 63609 w 4501461"/>
                <a:gd name="connsiteY10" fmla="*/ 1151165 h 1567211"/>
                <a:gd name="connsiteX11" fmla="*/ 96237 w 4501461"/>
                <a:gd name="connsiteY11" fmla="*/ 1287645 h 1567211"/>
                <a:gd name="connsiteX12" fmla="*/ 735016 w 4501461"/>
                <a:gd name="connsiteY12" fmla="*/ 1149821 h 1567211"/>
                <a:gd name="connsiteX13" fmla="*/ 810716 w 4501461"/>
                <a:gd name="connsiteY13" fmla="*/ 1292612 h 1567211"/>
                <a:gd name="connsiteX14" fmla="*/ 911572 w 4501461"/>
                <a:gd name="connsiteY14" fmla="*/ 1425072 h 1567211"/>
                <a:gd name="connsiteX15" fmla="*/ 1005274 w 4501461"/>
                <a:gd name="connsiteY15" fmla="*/ 1565253 h 1567211"/>
                <a:gd name="connsiteX16" fmla="*/ 4463361 w 4501461"/>
                <a:gd name="connsiteY16" fmla="*/ 1543050 h 1567211"/>
                <a:gd name="connsiteX17" fmla="*/ 4482411 w 4501461"/>
                <a:gd name="connsiteY17" fmla="*/ 0 h 1567211"/>
                <a:gd name="connsiteX0" fmla="*/ 4482411 w 4501461"/>
                <a:gd name="connsiteY0" fmla="*/ 0 h 1567209"/>
                <a:gd name="connsiteX1" fmla="*/ 396841 w 4501461"/>
                <a:gd name="connsiteY1" fmla="*/ 33565 h 1567209"/>
                <a:gd name="connsiteX2" fmla="*/ 386802 w 4501461"/>
                <a:gd name="connsiteY2" fmla="*/ 18483 h 1567209"/>
                <a:gd name="connsiteX3" fmla="*/ 473452 w 4501461"/>
                <a:gd name="connsiteY3" fmla="*/ 309336 h 1567209"/>
                <a:gd name="connsiteX4" fmla="*/ 8302 w 4501461"/>
                <a:gd name="connsiteY4" fmla="*/ 550611 h 1567209"/>
                <a:gd name="connsiteX5" fmla="*/ 0 w 4501461"/>
                <a:gd name="connsiteY5" fmla="*/ 701651 h 1567209"/>
                <a:gd name="connsiteX6" fmla="*/ 7255 w 4501461"/>
                <a:gd name="connsiteY6" fmla="*/ 795565 h 1567209"/>
                <a:gd name="connsiteX7" fmla="*/ 7255 w 4501461"/>
                <a:gd name="connsiteY7" fmla="*/ 871765 h 1567209"/>
                <a:gd name="connsiteX8" fmla="*/ 29864 w 4501461"/>
                <a:gd name="connsiteY8" fmla="*/ 949527 h 1567209"/>
                <a:gd name="connsiteX9" fmla="*/ 49520 w 4501461"/>
                <a:gd name="connsiteY9" fmla="*/ 1049565 h 1567209"/>
                <a:gd name="connsiteX10" fmla="*/ 63609 w 4501461"/>
                <a:gd name="connsiteY10" fmla="*/ 1151165 h 1567209"/>
                <a:gd name="connsiteX11" fmla="*/ 96237 w 4501461"/>
                <a:gd name="connsiteY11" fmla="*/ 1287645 h 1567209"/>
                <a:gd name="connsiteX12" fmla="*/ 735016 w 4501461"/>
                <a:gd name="connsiteY12" fmla="*/ 1149821 h 1567209"/>
                <a:gd name="connsiteX13" fmla="*/ 810716 w 4501461"/>
                <a:gd name="connsiteY13" fmla="*/ 1292612 h 1567209"/>
                <a:gd name="connsiteX14" fmla="*/ 911572 w 4501461"/>
                <a:gd name="connsiteY14" fmla="*/ 1425072 h 1567209"/>
                <a:gd name="connsiteX15" fmla="*/ 1005274 w 4501461"/>
                <a:gd name="connsiteY15" fmla="*/ 1565253 h 1567209"/>
                <a:gd name="connsiteX16" fmla="*/ 4463361 w 4501461"/>
                <a:gd name="connsiteY16" fmla="*/ 1543050 h 1567209"/>
                <a:gd name="connsiteX17" fmla="*/ 4482411 w 4501461"/>
                <a:gd name="connsiteY17" fmla="*/ 0 h 1567209"/>
                <a:gd name="connsiteX0" fmla="*/ 4482411 w 4501461"/>
                <a:gd name="connsiteY0" fmla="*/ 0 h 1567211"/>
                <a:gd name="connsiteX1" fmla="*/ 396841 w 4501461"/>
                <a:gd name="connsiteY1" fmla="*/ 33565 h 1567211"/>
                <a:gd name="connsiteX2" fmla="*/ 386802 w 4501461"/>
                <a:gd name="connsiteY2" fmla="*/ 18483 h 1567211"/>
                <a:gd name="connsiteX3" fmla="*/ 473452 w 4501461"/>
                <a:gd name="connsiteY3" fmla="*/ 309336 h 1567211"/>
                <a:gd name="connsiteX4" fmla="*/ 538196 w 4501461"/>
                <a:gd name="connsiteY4" fmla="*/ 550612 h 1567211"/>
                <a:gd name="connsiteX5" fmla="*/ 0 w 4501461"/>
                <a:gd name="connsiteY5" fmla="*/ 701651 h 1567211"/>
                <a:gd name="connsiteX6" fmla="*/ 7255 w 4501461"/>
                <a:gd name="connsiteY6" fmla="*/ 795565 h 1567211"/>
                <a:gd name="connsiteX7" fmla="*/ 7255 w 4501461"/>
                <a:gd name="connsiteY7" fmla="*/ 871765 h 1567211"/>
                <a:gd name="connsiteX8" fmla="*/ 29864 w 4501461"/>
                <a:gd name="connsiteY8" fmla="*/ 949527 h 1567211"/>
                <a:gd name="connsiteX9" fmla="*/ 49520 w 4501461"/>
                <a:gd name="connsiteY9" fmla="*/ 1049565 h 1567211"/>
                <a:gd name="connsiteX10" fmla="*/ 63609 w 4501461"/>
                <a:gd name="connsiteY10" fmla="*/ 1151165 h 1567211"/>
                <a:gd name="connsiteX11" fmla="*/ 96237 w 4501461"/>
                <a:gd name="connsiteY11" fmla="*/ 1287645 h 1567211"/>
                <a:gd name="connsiteX12" fmla="*/ 735016 w 4501461"/>
                <a:gd name="connsiteY12" fmla="*/ 1149821 h 1567211"/>
                <a:gd name="connsiteX13" fmla="*/ 810716 w 4501461"/>
                <a:gd name="connsiteY13" fmla="*/ 1292612 h 1567211"/>
                <a:gd name="connsiteX14" fmla="*/ 911572 w 4501461"/>
                <a:gd name="connsiteY14" fmla="*/ 1425072 h 1567211"/>
                <a:gd name="connsiteX15" fmla="*/ 1005274 w 4501461"/>
                <a:gd name="connsiteY15" fmla="*/ 1565253 h 1567211"/>
                <a:gd name="connsiteX16" fmla="*/ 4463361 w 4501461"/>
                <a:gd name="connsiteY16" fmla="*/ 1543050 h 1567211"/>
                <a:gd name="connsiteX17" fmla="*/ 4482411 w 4501461"/>
                <a:gd name="connsiteY17" fmla="*/ 0 h 1567211"/>
                <a:gd name="connsiteX0" fmla="*/ 4475156 w 4494206"/>
                <a:gd name="connsiteY0" fmla="*/ 0 h 1567209"/>
                <a:gd name="connsiteX1" fmla="*/ 389586 w 4494206"/>
                <a:gd name="connsiteY1" fmla="*/ 33565 h 1567209"/>
                <a:gd name="connsiteX2" fmla="*/ 379547 w 4494206"/>
                <a:gd name="connsiteY2" fmla="*/ 18483 h 1567209"/>
                <a:gd name="connsiteX3" fmla="*/ 466197 w 4494206"/>
                <a:gd name="connsiteY3" fmla="*/ 309336 h 1567209"/>
                <a:gd name="connsiteX4" fmla="*/ 530941 w 4494206"/>
                <a:gd name="connsiteY4" fmla="*/ 550612 h 1567209"/>
                <a:gd name="connsiteX5" fmla="*/ 568057 w 4494206"/>
                <a:gd name="connsiteY5" fmla="*/ 701652 h 1567209"/>
                <a:gd name="connsiteX6" fmla="*/ 0 w 4494206"/>
                <a:gd name="connsiteY6" fmla="*/ 795565 h 1567209"/>
                <a:gd name="connsiteX7" fmla="*/ 0 w 4494206"/>
                <a:gd name="connsiteY7" fmla="*/ 871765 h 1567209"/>
                <a:gd name="connsiteX8" fmla="*/ 22609 w 4494206"/>
                <a:gd name="connsiteY8" fmla="*/ 949527 h 1567209"/>
                <a:gd name="connsiteX9" fmla="*/ 42265 w 4494206"/>
                <a:gd name="connsiteY9" fmla="*/ 1049565 h 1567209"/>
                <a:gd name="connsiteX10" fmla="*/ 56354 w 4494206"/>
                <a:gd name="connsiteY10" fmla="*/ 1151165 h 1567209"/>
                <a:gd name="connsiteX11" fmla="*/ 88982 w 4494206"/>
                <a:gd name="connsiteY11" fmla="*/ 1287645 h 1567209"/>
                <a:gd name="connsiteX12" fmla="*/ 727761 w 4494206"/>
                <a:gd name="connsiteY12" fmla="*/ 1149821 h 1567209"/>
                <a:gd name="connsiteX13" fmla="*/ 803461 w 4494206"/>
                <a:gd name="connsiteY13" fmla="*/ 1292612 h 1567209"/>
                <a:gd name="connsiteX14" fmla="*/ 904317 w 4494206"/>
                <a:gd name="connsiteY14" fmla="*/ 1425072 h 1567209"/>
                <a:gd name="connsiteX15" fmla="*/ 998019 w 4494206"/>
                <a:gd name="connsiteY15" fmla="*/ 1565253 h 1567209"/>
                <a:gd name="connsiteX16" fmla="*/ 4456106 w 4494206"/>
                <a:gd name="connsiteY16" fmla="*/ 1543050 h 1567209"/>
                <a:gd name="connsiteX17" fmla="*/ 4475156 w 4494206"/>
                <a:gd name="connsiteY17" fmla="*/ 0 h 1567209"/>
                <a:gd name="connsiteX0" fmla="*/ 4475156 w 4494206"/>
                <a:gd name="connsiteY0" fmla="*/ 0 h 1567211"/>
                <a:gd name="connsiteX1" fmla="*/ 389586 w 4494206"/>
                <a:gd name="connsiteY1" fmla="*/ 33565 h 1567211"/>
                <a:gd name="connsiteX2" fmla="*/ 379547 w 4494206"/>
                <a:gd name="connsiteY2" fmla="*/ 18483 h 1567211"/>
                <a:gd name="connsiteX3" fmla="*/ 466197 w 4494206"/>
                <a:gd name="connsiteY3" fmla="*/ 309336 h 1567211"/>
                <a:gd name="connsiteX4" fmla="*/ 530941 w 4494206"/>
                <a:gd name="connsiteY4" fmla="*/ 550612 h 1567211"/>
                <a:gd name="connsiteX5" fmla="*/ 568057 w 4494206"/>
                <a:gd name="connsiteY5" fmla="*/ 701652 h 1567211"/>
                <a:gd name="connsiteX6" fmla="*/ 613161 w 4494206"/>
                <a:gd name="connsiteY6" fmla="*/ 795567 h 1567211"/>
                <a:gd name="connsiteX7" fmla="*/ 0 w 4494206"/>
                <a:gd name="connsiteY7" fmla="*/ 871765 h 1567211"/>
                <a:gd name="connsiteX8" fmla="*/ 22609 w 4494206"/>
                <a:gd name="connsiteY8" fmla="*/ 949527 h 1567211"/>
                <a:gd name="connsiteX9" fmla="*/ 42265 w 4494206"/>
                <a:gd name="connsiteY9" fmla="*/ 1049565 h 1567211"/>
                <a:gd name="connsiteX10" fmla="*/ 56354 w 4494206"/>
                <a:gd name="connsiteY10" fmla="*/ 1151165 h 1567211"/>
                <a:gd name="connsiteX11" fmla="*/ 88982 w 4494206"/>
                <a:gd name="connsiteY11" fmla="*/ 1287645 h 1567211"/>
                <a:gd name="connsiteX12" fmla="*/ 727761 w 4494206"/>
                <a:gd name="connsiteY12" fmla="*/ 1149821 h 1567211"/>
                <a:gd name="connsiteX13" fmla="*/ 803461 w 4494206"/>
                <a:gd name="connsiteY13" fmla="*/ 1292612 h 1567211"/>
                <a:gd name="connsiteX14" fmla="*/ 904317 w 4494206"/>
                <a:gd name="connsiteY14" fmla="*/ 1425072 h 1567211"/>
                <a:gd name="connsiteX15" fmla="*/ 998019 w 4494206"/>
                <a:gd name="connsiteY15" fmla="*/ 1565253 h 1567211"/>
                <a:gd name="connsiteX16" fmla="*/ 4456106 w 4494206"/>
                <a:gd name="connsiteY16" fmla="*/ 1543050 h 1567211"/>
                <a:gd name="connsiteX17" fmla="*/ 4475156 w 4494206"/>
                <a:gd name="connsiteY17" fmla="*/ 0 h 1567211"/>
                <a:gd name="connsiteX0" fmla="*/ 4475156 w 4494206"/>
                <a:gd name="connsiteY0" fmla="*/ 0 h 1567209"/>
                <a:gd name="connsiteX1" fmla="*/ 389586 w 4494206"/>
                <a:gd name="connsiteY1" fmla="*/ 33565 h 1567209"/>
                <a:gd name="connsiteX2" fmla="*/ 379547 w 4494206"/>
                <a:gd name="connsiteY2" fmla="*/ 18483 h 1567209"/>
                <a:gd name="connsiteX3" fmla="*/ 466197 w 4494206"/>
                <a:gd name="connsiteY3" fmla="*/ 309336 h 1567209"/>
                <a:gd name="connsiteX4" fmla="*/ 530941 w 4494206"/>
                <a:gd name="connsiteY4" fmla="*/ 550612 h 1567209"/>
                <a:gd name="connsiteX5" fmla="*/ 568057 w 4494206"/>
                <a:gd name="connsiteY5" fmla="*/ 701652 h 1567209"/>
                <a:gd name="connsiteX6" fmla="*/ 613161 w 4494206"/>
                <a:gd name="connsiteY6" fmla="*/ 795567 h 1567209"/>
                <a:gd name="connsiteX7" fmla="*/ 0 w 4494206"/>
                <a:gd name="connsiteY7" fmla="*/ 871765 h 1567209"/>
                <a:gd name="connsiteX8" fmla="*/ 673621 w 4494206"/>
                <a:gd name="connsiteY8" fmla="*/ 949528 h 1567209"/>
                <a:gd name="connsiteX9" fmla="*/ 42265 w 4494206"/>
                <a:gd name="connsiteY9" fmla="*/ 1049565 h 1567209"/>
                <a:gd name="connsiteX10" fmla="*/ 56354 w 4494206"/>
                <a:gd name="connsiteY10" fmla="*/ 1151165 h 1567209"/>
                <a:gd name="connsiteX11" fmla="*/ 88982 w 4494206"/>
                <a:gd name="connsiteY11" fmla="*/ 1287645 h 1567209"/>
                <a:gd name="connsiteX12" fmla="*/ 727761 w 4494206"/>
                <a:gd name="connsiteY12" fmla="*/ 1149821 h 1567209"/>
                <a:gd name="connsiteX13" fmla="*/ 803461 w 4494206"/>
                <a:gd name="connsiteY13" fmla="*/ 1292612 h 1567209"/>
                <a:gd name="connsiteX14" fmla="*/ 904317 w 4494206"/>
                <a:gd name="connsiteY14" fmla="*/ 1425072 h 1567209"/>
                <a:gd name="connsiteX15" fmla="*/ 998019 w 4494206"/>
                <a:gd name="connsiteY15" fmla="*/ 1565253 h 1567209"/>
                <a:gd name="connsiteX16" fmla="*/ 4456106 w 4494206"/>
                <a:gd name="connsiteY16" fmla="*/ 1543050 h 1567209"/>
                <a:gd name="connsiteX17" fmla="*/ 4475156 w 4494206"/>
                <a:gd name="connsiteY17" fmla="*/ 0 h 1567209"/>
                <a:gd name="connsiteX0" fmla="*/ 4432891 w 4451941"/>
                <a:gd name="connsiteY0" fmla="*/ 0 h 1567211"/>
                <a:gd name="connsiteX1" fmla="*/ 347321 w 4451941"/>
                <a:gd name="connsiteY1" fmla="*/ 33565 h 1567211"/>
                <a:gd name="connsiteX2" fmla="*/ 337282 w 4451941"/>
                <a:gd name="connsiteY2" fmla="*/ 18483 h 1567211"/>
                <a:gd name="connsiteX3" fmla="*/ 423932 w 4451941"/>
                <a:gd name="connsiteY3" fmla="*/ 309336 h 1567211"/>
                <a:gd name="connsiteX4" fmla="*/ 488676 w 4451941"/>
                <a:gd name="connsiteY4" fmla="*/ 550612 h 1567211"/>
                <a:gd name="connsiteX5" fmla="*/ 525792 w 4451941"/>
                <a:gd name="connsiteY5" fmla="*/ 701652 h 1567211"/>
                <a:gd name="connsiteX6" fmla="*/ 570896 w 4451941"/>
                <a:gd name="connsiteY6" fmla="*/ 795567 h 1567211"/>
                <a:gd name="connsiteX7" fmla="*/ 586037 w 4451941"/>
                <a:gd name="connsiteY7" fmla="*/ 871767 h 1567211"/>
                <a:gd name="connsiteX8" fmla="*/ 631356 w 4451941"/>
                <a:gd name="connsiteY8" fmla="*/ 949528 h 1567211"/>
                <a:gd name="connsiteX9" fmla="*/ 0 w 4451941"/>
                <a:gd name="connsiteY9" fmla="*/ 1049565 h 1567211"/>
                <a:gd name="connsiteX10" fmla="*/ 14089 w 4451941"/>
                <a:gd name="connsiteY10" fmla="*/ 1151165 h 1567211"/>
                <a:gd name="connsiteX11" fmla="*/ 46717 w 4451941"/>
                <a:gd name="connsiteY11" fmla="*/ 1287645 h 1567211"/>
                <a:gd name="connsiteX12" fmla="*/ 685496 w 4451941"/>
                <a:gd name="connsiteY12" fmla="*/ 1149821 h 1567211"/>
                <a:gd name="connsiteX13" fmla="*/ 761196 w 4451941"/>
                <a:gd name="connsiteY13" fmla="*/ 1292612 h 1567211"/>
                <a:gd name="connsiteX14" fmla="*/ 862052 w 4451941"/>
                <a:gd name="connsiteY14" fmla="*/ 1425072 h 1567211"/>
                <a:gd name="connsiteX15" fmla="*/ 955754 w 4451941"/>
                <a:gd name="connsiteY15" fmla="*/ 1565253 h 1567211"/>
                <a:gd name="connsiteX16" fmla="*/ 4413841 w 4451941"/>
                <a:gd name="connsiteY16" fmla="*/ 1543050 h 1567211"/>
                <a:gd name="connsiteX17" fmla="*/ 4432891 w 4451941"/>
                <a:gd name="connsiteY17" fmla="*/ 0 h 1567211"/>
                <a:gd name="connsiteX0" fmla="*/ 4432891 w 4451941"/>
                <a:gd name="connsiteY0" fmla="*/ 0 h 1567209"/>
                <a:gd name="connsiteX1" fmla="*/ 347321 w 4451941"/>
                <a:gd name="connsiteY1" fmla="*/ 33565 h 1567209"/>
                <a:gd name="connsiteX2" fmla="*/ 337282 w 4451941"/>
                <a:gd name="connsiteY2" fmla="*/ 18483 h 1567209"/>
                <a:gd name="connsiteX3" fmla="*/ 423932 w 4451941"/>
                <a:gd name="connsiteY3" fmla="*/ 309336 h 1567209"/>
                <a:gd name="connsiteX4" fmla="*/ 488676 w 4451941"/>
                <a:gd name="connsiteY4" fmla="*/ 550612 h 1567209"/>
                <a:gd name="connsiteX5" fmla="*/ 525792 w 4451941"/>
                <a:gd name="connsiteY5" fmla="*/ 701652 h 1567209"/>
                <a:gd name="connsiteX6" fmla="*/ 570896 w 4451941"/>
                <a:gd name="connsiteY6" fmla="*/ 795567 h 1567209"/>
                <a:gd name="connsiteX7" fmla="*/ 586037 w 4451941"/>
                <a:gd name="connsiteY7" fmla="*/ 871767 h 1567209"/>
                <a:gd name="connsiteX8" fmla="*/ 631356 w 4451941"/>
                <a:gd name="connsiteY8" fmla="*/ 949528 h 1567209"/>
                <a:gd name="connsiteX9" fmla="*/ 0 w 4451941"/>
                <a:gd name="connsiteY9" fmla="*/ 1049565 h 1567209"/>
                <a:gd name="connsiteX10" fmla="*/ 14089 w 4451941"/>
                <a:gd name="connsiteY10" fmla="*/ 1151165 h 1567209"/>
                <a:gd name="connsiteX11" fmla="*/ 698810 w 4451941"/>
                <a:gd name="connsiteY11" fmla="*/ 1039153 h 1567209"/>
                <a:gd name="connsiteX12" fmla="*/ 685496 w 4451941"/>
                <a:gd name="connsiteY12" fmla="*/ 1149821 h 1567209"/>
                <a:gd name="connsiteX13" fmla="*/ 761196 w 4451941"/>
                <a:gd name="connsiteY13" fmla="*/ 1292612 h 1567209"/>
                <a:gd name="connsiteX14" fmla="*/ 862052 w 4451941"/>
                <a:gd name="connsiteY14" fmla="*/ 1425072 h 1567209"/>
                <a:gd name="connsiteX15" fmla="*/ 955754 w 4451941"/>
                <a:gd name="connsiteY15" fmla="*/ 1565253 h 1567209"/>
                <a:gd name="connsiteX16" fmla="*/ 4413841 w 4451941"/>
                <a:gd name="connsiteY16" fmla="*/ 1543050 h 1567209"/>
                <a:gd name="connsiteX17" fmla="*/ 4432891 w 4451941"/>
                <a:gd name="connsiteY17" fmla="*/ 0 h 1567209"/>
                <a:gd name="connsiteX0" fmla="*/ 4432891 w 4451941"/>
                <a:gd name="connsiteY0" fmla="*/ 0 h 1567211"/>
                <a:gd name="connsiteX1" fmla="*/ 347321 w 4451941"/>
                <a:gd name="connsiteY1" fmla="*/ 33565 h 1567211"/>
                <a:gd name="connsiteX2" fmla="*/ 337282 w 4451941"/>
                <a:gd name="connsiteY2" fmla="*/ 18483 h 1567211"/>
                <a:gd name="connsiteX3" fmla="*/ 423932 w 4451941"/>
                <a:gd name="connsiteY3" fmla="*/ 309336 h 1567211"/>
                <a:gd name="connsiteX4" fmla="*/ 488676 w 4451941"/>
                <a:gd name="connsiteY4" fmla="*/ 550612 h 1567211"/>
                <a:gd name="connsiteX5" fmla="*/ 525792 w 4451941"/>
                <a:gd name="connsiteY5" fmla="*/ 701652 h 1567211"/>
                <a:gd name="connsiteX6" fmla="*/ 570896 w 4451941"/>
                <a:gd name="connsiteY6" fmla="*/ 795567 h 1567211"/>
                <a:gd name="connsiteX7" fmla="*/ 586037 w 4451941"/>
                <a:gd name="connsiteY7" fmla="*/ 871767 h 1567211"/>
                <a:gd name="connsiteX8" fmla="*/ 631356 w 4451941"/>
                <a:gd name="connsiteY8" fmla="*/ 949528 h 1567211"/>
                <a:gd name="connsiteX9" fmla="*/ 0 w 4451941"/>
                <a:gd name="connsiteY9" fmla="*/ 1049565 h 1567211"/>
                <a:gd name="connsiteX10" fmla="*/ 14089 w 4451941"/>
                <a:gd name="connsiteY10" fmla="*/ 1151165 h 1567211"/>
                <a:gd name="connsiteX11" fmla="*/ 698810 w 4451941"/>
                <a:gd name="connsiteY11" fmla="*/ 1039153 h 1567211"/>
                <a:gd name="connsiteX12" fmla="*/ 685496 w 4451941"/>
                <a:gd name="connsiteY12" fmla="*/ 1149821 h 1567211"/>
                <a:gd name="connsiteX13" fmla="*/ 761196 w 4451941"/>
                <a:gd name="connsiteY13" fmla="*/ 1292612 h 1567211"/>
                <a:gd name="connsiteX14" fmla="*/ 862052 w 4451941"/>
                <a:gd name="connsiteY14" fmla="*/ 1425072 h 1567211"/>
                <a:gd name="connsiteX15" fmla="*/ 955754 w 4451941"/>
                <a:gd name="connsiteY15" fmla="*/ 1565253 h 1567211"/>
                <a:gd name="connsiteX16" fmla="*/ 4413841 w 4451941"/>
                <a:gd name="connsiteY16" fmla="*/ 1543050 h 1567211"/>
                <a:gd name="connsiteX17" fmla="*/ 4432891 w 4451941"/>
                <a:gd name="connsiteY17" fmla="*/ 0 h 1567211"/>
                <a:gd name="connsiteX0" fmla="*/ 4432891 w 4451941"/>
                <a:gd name="connsiteY0" fmla="*/ 0 h 1567209"/>
                <a:gd name="connsiteX1" fmla="*/ 347321 w 4451941"/>
                <a:gd name="connsiteY1" fmla="*/ 33565 h 1567209"/>
                <a:gd name="connsiteX2" fmla="*/ 337282 w 4451941"/>
                <a:gd name="connsiteY2" fmla="*/ 18483 h 1567209"/>
                <a:gd name="connsiteX3" fmla="*/ 423932 w 4451941"/>
                <a:gd name="connsiteY3" fmla="*/ 309336 h 1567209"/>
                <a:gd name="connsiteX4" fmla="*/ 488676 w 4451941"/>
                <a:gd name="connsiteY4" fmla="*/ 550612 h 1567209"/>
                <a:gd name="connsiteX5" fmla="*/ 525792 w 4451941"/>
                <a:gd name="connsiteY5" fmla="*/ 701652 h 1567209"/>
                <a:gd name="connsiteX6" fmla="*/ 570896 w 4451941"/>
                <a:gd name="connsiteY6" fmla="*/ 795567 h 1567209"/>
                <a:gd name="connsiteX7" fmla="*/ 586037 w 4451941"/>
                <a:gd name="connsiteY7" fmla="*/ 871767 h 1567209"/>
                <a:gd name="connsiteX8" fmla="*/ 631356 w 4451941"/>
                <a:gd name="connsiteY8" fmla="*/ 949528 h 1567209"/>
                <a:gd name="connsiteX9" fmla="*/ 0 w 4451941"/>
                <a:gd name="connsiteY9" fmla="*/ 1049565 h 1567209"/>
                <a:gd name="connsiteX10" fmla="*/ 698810 w 4451941"/>
                <a:gd name="connsiteY10" fmla="*/ 1039153 h 1567209"/>
                <a:gd name="connsiteX11" fmla="*/ 685496 w 4451941"/>
                <a:gd name="connsiteY11" fmla="*/ 1149821 h 1567209"/>
                <a:gd name="connsiteX12" fmla="*/ 761196 w 4451941"/>
                <a:gd name="connsiteY12" fmla="*/ 1292612 h 1567209"/>
                <a:gd name="connsiteX13" fmla="*/ 862052 w 4451941"/>
                <a:gd name="connsiteY13" fmla="*/ 1425072 h 1567209"/>
                <a:gd name="connsiteX14" fmla="*/ 955754 w 4451941"/>
                <a:gd name="connsiteY14" fmla="*/ 1565253 h 1567209"/>
                <a:gd name="connsiteX15" fmla="*/ 4413841 w 4451941"/>
                <a:gd name="connsiteY15" fmla="*/ 1543050 h 1567209"/>
                <a:gd name="connsiteX16" fmla="*/ 4432891 w 4451941"/>
                <a:gd name="connsiteY16" fmla="*/ 0 h 1567209"/>
                <a:gd name="connsiteX0" fmla="*/ 4095609 w 4114659"/>
                <a:gd name="connsiteY0" fmla="*/ 0 h 1567211"/>
                <a:gd name="connsiteX1" fmla="*/ 10039 w 4114659"/>
                <a:gd name="connsiteY1" fmla="*/ 33565 h 1567211"/>
                <a:gd name="connsiteX2" fmla="*/ 0 w 4114659"/>
                <a:gd name="connsiteY2" fmla="*/ 18483 h 1567211"/>
                <a:gd name="connsiteX3" fmla="*/ 86650 w 4114659"/>
                <a:gd name="connsiteY3" fmla="*/ 309336 h 1567211"/>
                <a:gd name="connsiteX4" fmla="*/ 151394 w 4114659"/>
                <a:gd name="connsiteY4" fmla="*/ 550612 h 1567211"/>
                <a:gd name="connsiteX5" fmla="*/ 188510 w 4114659"/>
                <a:gd name="connsiteY5" fmla="*/ 701652 h 1567211"/>
                <a:gd name="connsiteX6" fmla="*/ 233614 w 4114659"/>
                <a:gd name="connsiteY6" fmla="*/ 795567 h 1567211"/>
                <a:gd name="connsiteX7" fmla="*/ 248755 w 4114659"/>
                <a:gd name="connsiteY7" fmla="*/ 871767 h 1567211"/>
                <a:gd name="connsiteX8" fmla="*/ 294074 w 4114659"/>
                <a:gd name="connsiteY8" fmla="*/ 949528 h 1567211"/>
                <a:gd name="connsiteX9" fmla="*/ 361528 w 4114659"/>
                <a:gd name="connsiteY9" fmla="*/ 1039153 h 1567211"/>
                <a:gd name="connsiteX10" fmla="*/ 348214 w 4114659"/>
                <a:gd name="connsiteY10" fmla="*/ 1149821 h 1567211"/>
                <a:gd name="connsiteX11" fmla="*/ 423914 w 4114659"/>
                <a:gd name="connsiteY11" fmla="*/ 1292612 h 1567211"/>
                <a:gd name="connsiteX12" fmla="*/ 524770 w 4114659"/>
                <a:gd name="connsiteY12" fmla="*/ 1425072 h 1567211"/>
                <a:gd name="connsiteX13" fmla="*/ 618472 w 4114659"/>
                <a:gd name="connsiteY13" fmla="*/ 1565253 h 1567211"/>
                <a:gd name="connsiteX14" fmla="*/ 4076559 w 4114659"/>
                <a:gd name="connsiteY14" fmla="*/ 1543050 h 1567211"/>
                <a:gd name="connsiteX15" fmla="*/ 4095609 w 4114659"/>
                <a:gd name="connsiteY15" fmla="*/ 0 h 1567211"/>
                <a:gd name="connsiteX0" fmla="*/ 4095609 w 4114659"/>
                <a:gd name="connsiteY0" fmla="*/ 0 h 1567209"/>
                <a:gd name="connsiteX1" fmla="*/ 10039 w 4114659"/>
                <a:gd name="connsiteY1" fmla="*/ 33565 h 1567209"/>
                <a:gd name="connsiteX2" fmla="*/ 0 w 4114659"/>
                <a:gd name="connsiteY2" fmla="*/ 18483 h 1567209"/>
                <a:gd name="connsiteX3" fmla="*/ 86650 w 4114659"/>
                <a:gd name="connsiteY3" fmla="*/ 309336 h 1567209"/>
                <a:gd name="connsiteX4" fmla="*/ 151394 w 4114659"/>
                <a:gd name="connsiteY4" fmla="*/ 550612 h 1567209"/>
                <a:gd name="connsiteX5" fmla="*/ 188510 w 4114659"/>
                <a:gd name="connsiteY5" fmla="*/ 701652 h 1567209"/>
                <a:gd name="connsiteX6" fmla="*/ 233614 w 4114659"/>
                <a:gd name="connsiteY6" fmla="*/ 795567 h 1567209"/>
                <a:gd name="connsiteX7" fmla="*/ 248755 w 4114659"/>
                <a:gd name="connsiteY7" fmla="*/ 871767 h 1567209"/>
                <a:gd name="connsiteX8" fmla="*/ 294074 w 4114659"/>
                <a:gd name="connsiteY8" fmla="*/ 949528 h 1567209"/>
                <a:gd name="connsiteX9" fmla="*/ 361528 w 4114659"/>
                <a:gd name="connsiteY9" fmla="*/ 1039155 h 1567209"/>
                <a:gd name="connsiteX10" fmla="*/ 348214 w 4114659"/>
                <a:gd name="connsiteY10" fmla="*/ 1149821 h 1567209"/>
                <a:gd name="connsiteX11" fmla="*/ 423914 w 4114659"/>
                <a:gd name="connsiteY11" fmla="*/ 1292612 h 1567209"/>
                <a:gd name="connsiteX12" fmla="*/ 524770 w 4114659"/>
                <a:gd name="connsiteY12" fmla="*/ 1425072 h 1567209"/>
                <a:gd name="connsiteX13" fmla="*/ 618472 w 4114659"/>
                <a:gd name="connsiteY13" fmla="*/ 1565253 h 1567209"/>
                <a:gd name="connsiteX14" fmla="*/ 4076559 w 4114659"/>
                <a:gd name="connsiteY14" fmla="*/ 1543050 h 1567209"/>
                <a:gd name="connsiteX15" fmla="*/ 4095609 w 4114659"/>
                <a:gd name="connsiteY15" fmla="*/ 0 h 1567209"/>
                <a:gd name="connsiteX0" fmla="*/ 4095609 w 4114659"/>
                <a:gd name="connsiteY0" fmla="*/ 0 h 1567211"/>
                <a:gd name="connsiteX1" fmla="*/ 10039 w 4114659"/>
                <a:gd name="connsiteY1" fmla="*/ 33565 h 1567211"/>
                <a:gd name="connsiteX2" fmla="*/ 0 w 4114659"/>
                <a:gd name="connsiteY2" fmla="*/ 18483 h 1567211"/>
                <a:gd name="connsiteX3" fmla="*/ 86650 w 4114659"/>
                <a:gd name="connsiteY3" fmla="*/ 309336 h 1567211"/>
                <a:gd name="connsiteX4" fmla="*/ 151394 w 4114659"/>
                <a:gd name="connsiteY4" fmla="*/ 550612 h 1567211"/>
                <a:gd name="connsiteX5" fmla="*/ 188510 w 4114659"/>
                <a:gd name="connsiteY5" fmla="*/ 701652 h 1567211"/>
                <a:gd name="connsiteX6" fmla="*/ 233614 w 4114659"/>
                <a:gd name="connsiteY6" fmla="*/ 795567 h 1567211"/>
                <a:gd name="connsiteX7" fmla="*/ 248755 w 4114659"/>
                <a:gd name="connsiteY7" fmla="*/ 871767 h 1567211"/>
                <a:gd name="connsiteX8" fmla="*/ 294074 w 4114659"/>
                <a:gd name="connsiteY8" fmla="*/ 949528 h 1567211"/>
                <a:gd name="connsiteX9" fmla="*/ 348214 w 4114659"/>
                <a:gd name="connsiteY9" fmla="*/ 1149821 h 1567211"/>
                <a:gd name="connsiteX10" fmla="*/ 423914 w 4114659"/>
                <a:gd name="connsiteY10" fmla="*/ 1292612 h 1567211"/>
                <a:gd name="connsiteX11" fmla="*/ 524770 w 4114659"/>
                <a:gd name="connsiteY11" fmla="*/ 1425072 h 1567211"/>
                <a:gd name="connsiteX12" fmla="*/ 618472 w 4114659"/>
                <a:gd name="connsiteY12" fmla="*/ 1565253 h 1567211"/>
                <a:gd name="connsiteX13" fmla="*/ 4076559 w 4114659"/>
                <a:gd name="connsiteY13" fmla="*/ 1543050 h 1567211"/>
                <a:gd name="connsiteX14" fmla="*/ 4095609 w 4114659"/>
                <a:gd name="connsiteY14" fmla="*/ 0 h 1567211"/>
                <a:gd name="connsiteX0" fmla="*/ 4095609 w 4114659"/>
                <a:gd name="connsiteY0" fmla="*/ 0 h 1567209"/>
                <a:gd name="connsiteX1" fmla="*/ 10039 w 4114659"/>
                <a:gd name="connsiteY1" fmla="*/ 33565 h 1567209"/>
                <a:gd name="connsiteX2" fmla="*/ 0 w 4114659"/>
                <a:gd name="connsiteY2" fmla="*/ 18483 h 1567209"/>
                <a:gd name="connsiteX3" fmla="*/ 86650 w 4114659"/>
                <a:gd name="connsiteY3" fmla="*/ 309336 h 1567209"/>
                <a:gd name="connsiteX4" fmla="*/ 151394 w 4114659"/>
                <a:gd name="connsiteY4" fmla="*/ 550612 h 1567209"/>
                <a:gd name="connsiteX5" fmla="*/ 188510 w 4114659"/>
                <a:gd name="connsiteY5" fmla="*/ 701652 h 1567209"/>
                <a:gd name="connsiteX6" fmla="*/ 233614 w 4114659"/>
                <a:gd name="connsiteY6" fmla="*/ 795567 h 1567209"/>
                <a:gd name="connsiteX7" fmla="*/ 248755 w 4114659"/>
                <a:gd name="connsiteY7" fmla="*/ 871767 h 1567209"/>
                <a:gd name="connsiteX8" fmla="*/ 294074 w 4114659"/>
                <a:gd name="connsiteY8" fmla="*/ 949528 h 1567209"/>
                <a:gd name="connsiteX9" fmla="*/ 288736 w 4114659"/>
                <a:gd name="connsiteY9" fmla="*/ 955250 h 1567209"/>
                <a:gd name="connsiteX10" fmla="*/ 348214 w 4114659"/>
                <a:gd name="connsiteY10" fmla="*/ 1149821 h 1567209"/>
                <a:gd name="connsiteX11" fmla="*/ 423914 w 4114659"/>
                <a:gd name="connsiteY11" fmla="*/ 1292612 h 1567209"/>
                <a:gd name="connsiteX12" fmla="*/ 524770 w 4114659"/>
                <a:gd name="connsiteY12" fmla="*/ 1425072 h 1567209"/>
                <a:gd name="connsiteX13" fmla="*/ 618472 w 4114659"/>
                <a:gd name="connsiteY13" fmla="*/ 1565253 h 1567209"/>
                <a:gd name="connsiteX14" fmla="*/ 4076559 w 4114659"/>
                <a:gd name="connsiteY14" fmla="*/ 1543050 h 1567209"/>
                <a:gd name="connsiteX15" fmla="*/ 4095609 w 4114659"/>
                <a:gd name="connsiteY15" fmla="*/ 0 h 1567209"/>
                <a:gd name="connsiteX0" fmla="*/ 4095609 w 4114659"/>
                <a:gd name="connsiteY0" fmla="*/ 0 h 1567211"/>
                <a:gd name="connsiteX1" fmla="*/ 10039 w 4114659"/>
                <a:gd name="connsiteY1" fmla="*/ 33565 h 1567211"/>
                <a:gd name="connsiteX2" fmla="*/ 0 w 4114659"/>
                <a:gd name="connsiteY2" fmla="*/ 18483 h 1567211"/>
                <a:gd name="connsiteX3" fmla="*/ 86650 w 4114659"/>
                <a:gd name="connsiteY3" fmla="*/ 309336 h 1567211"/>
                <a:gd name="connsiteX4" fmla="*/ 151394 w 4114659"/>
                <a:gd name="connsiteY4" fmla="*/ 550612 h 1567211"/>
                <a:gd name="connsiteX5" fmla="*/ 188510 w 4114659"/>
                <a:gd name="connsiteY5" fmla="*/ 701652 h 1567211"/>
                <a:gd name="connsiteX6" fmla="*/ 233614 w 4114659"/>
                <a:gd name="connsiteY6" fmla="*/ 795567 h 1567211"/>
                <a:gd name="connsiteX7" fmla="*/ 248755 w 4114659"/>
                <a:gd name="connsiteY7" fmla="*/ 871767 h 1567211"/>
                <a:gd name="connsiteX8" fmla="*/ 294074 w 4114659"/>
                <a:gd name="connsiteY8" fmla="*/ 949528 h 1567211"/>
                <a:gd name="connsiteX9" fmla="*/ 288736 w 4114659"/>
                <a:gd name="connsiteY9" fmla="*/ 955250 h 1567211"/>
                <a:gd name="connsiteX10" fmla="*/ 348214 w 4114659"/>
                <a:gd name="connsiteY10" fmla="*/ 1149821 h 1567211"/>
                <a:gd name="connsiteX11" fmla="*/ 423914 w 4114659"/>
                <a:gd name="connsiteY11" fmla="*/ 1292612 h 1567211"/>
                <a:gd name="connsiteX12" fmla="*/ 524770 w 4114659"/>
                <a:gd name="connsiteY12" fmla="*/ 1425072 h 1567211"/>
                <a:gd name="connsiteX13" fmla="*/ 618472 w 4114659"/>
                <a:gd name="connsiteY13" fmla="*/ 1565253 h 1567211"/>
                <a:gd name="connsiteX14" fmla="*/ 4076559 w 4114659"/>
                <a:gd name="connsiteY14" fmla="*/ 1543050 h 1567211"/>
                <a:gd name="connsiteX15" fmla="*/ 4095609 w 4114659"/>
                <a:gd name="connsiteY15" fmla="*/ 0 h 1567211"/>
                <a:gd name="connsiteX0" fmla="*/ 4095609 w 4114659"/>
                <a:gd name="connsiteY0" fmla="*/ 0 h 1567209"/>
                <a:gd name="connsiteX1" fmla="*/ 10039 w 4114659"/>
                <a:gd name="connsiteY1" fmla="*/ 33565 h 1567209"/>
                <a:gd name="connsiteX2" fmla="*/ 0 w 4114659"/>
                <a:gd name="connsiteY2" fmla="*/ 18483 h 1567209"/>
                <a:gd name="connsiteX3" fmla="*/ 86650 w 4114659"/>
                <a:gd name="connsiteY3" fmla="*/ 309336 h 1567209"/>
                <a:gd name="connsiteX4" fmla="*/ 151394 w 4114659"/>
                <a:gd name="connsiteY4" fmla="*/ 550612 h 1567209"/>
                <a:gd name="connsiteX5" fmla="*/ 188510 w 4114659"/>
                <a:gd name="connsiteY5" fmla="*/ 701652 h 1567209"/>
                <a:gd name="connsiteX6" fmla="*/ 233614 w 4114659"/>
                <a:gd name="connsiteY6" fmla="*/ 795567 h 1567209"/>
                <a:gd name="connsiteX7" fmla="*/ 294074 w 4114659"/>
                <a:gd name="connsiteY7" fmla="*/ 949528 h 1567209"/>
                <a:gd name="connsiteX8" fmla="*/ 288736 w 4114659"/>
                <a:gd name="connsiteY8" fmla="*/ 955250 h 1567209"/>
                <a:gd name="connsiteX9" fmla="*/ 348214 w 4114659"/>
                <a:gd name="connsiteY9" fmla="*/ 1149821 h 1567209"/>
                <a:gd name="connsiteX10" fmla="*/ 423914 w 4114659"/>
                <a:gd name="connsiteY10" fmla="*/ 1292612 h 1567209"/>
                <a:gd name="connsiteX11" fmla="*/ 524770 w 4114659"/>
                <a:gd name="connsiteY11" fmla="*/ 1425072 h 1567209"/>
                <a:gd name="connsiteX12" fmla="*/ 618472 w 4114659"/>
                <a:gd name="connsiteY12" fmla="*/ 1565253 h 1567209"/>
                <a:gd name="connsiteX13" fmla="*/ 4076559 w 4114659"/>
                <a:gd name="connsiteY13" fmla="*/ 1543050 h 1567209"/>
                <a:gd name="connsiteX14" fmla="*/ 4095609 w 4114659"/>
                <a:gd name="connsiteY14" fmla="*/ 0 h 1567209"/>
                <a:gd name="connsiteX0" fmla="*/ 4095609 w 4114659"/>
                <a:gd name="connsiteY0" fmla="*/ 0 h 1567211"/>
                <a:gd name="connsiteX1" fmla="*/ 10039 w 4114659"/>
                <a:gd name="connsiteY1" fmla="*/ 33565 h 1567211"/>
                <a:gd name="connsiteX2" fmla="*/ 0 w 4114659"/>
                <a:gd name="connsiteY2" fmla="*/ 18483 h 1567211"/>
                <a:gd name="connsiteX3" fmla="*/ 86650 w 4114659"/>
                <a:gd name="connsiteY3" fmla="*/ 309336 h 1567211"/>
                <a:gd name="connsiteX4" fmla="*/ 151394 w 4114659"/>
                <a:gd name="connsiteY4" fmla="*/ 550612 h 1567211"/>
                <a:gd name="connsiteX5" fmla="*/ 188510 w 4114659"/>
                <a:gd name="connsiteY5" fmla="*/ 701652 h 1567211"/>
                <a:gd name="connsiteX6" fmla="*/ 294074 w 4114659"/>
                <a:gd name="connsiteY6" fmla="*/ 949528 h 1567211"/>
                <a:gd name="connsiteX7" fmla="*/ 288736 w 4114659"/>
                <a:gd name="connsiteY7" fmla="*/ 955250 h 1567211"/>
                <a:gd name="connsiteX8" fmla="*/ 348214 w 4114659"/>
                <a:gd name="connsiteY8" fmla="*/ 1149821 h 1567211"/>
                <a:gd name="connsiteX9" fmla="*/ 423914 w 4114659"/>
                <a:gd name="connsiteY9" fmla="*/ 1292612 h 1567211"/>
                <a:gd name="connsiteX10" fmla="*/ 524770 w 4114659"/>
                <a:gd name="connsiteY10" fmla="*/ 1425072 h 1567211"/>
                <a:gd name="connsiteX11" fmla="*/ 618472 w 4114659"/>
                <a:gd name="connsiteY11" fmla="*/ 1565253 h 1567211"/>
                <a:gd name="connsiteX12" fmla="*/ 4076559 w 4114659"/>
                <a:gd name="connsiteY12" fmla="*/ 1543050 h 1567211"/>
                <a:gd name="connsiteX13" fmla="*/ 4095609 w 4114659"/>
                <a:gd name="connsiteY13" fmla="*/ 0 h 1567211"/>
                <a:gd name="connsiteX0" fmla="*/ 4095609 w 4114659"/>
                <a:gd name="connsiteY0" fmla="*/ 0 h 1567209"/>
                <a:gd name="connsiteX1" fmla="*/ 10039 w 4114659"/>
                <a:gd name="connsiteY1" fmla="*/ 33565 h 1567209"/>
                <a:gd name="connsiteX2" fmla="*/ 0 w 4114659"/>
                <a:gd name="connsiteY2" fmla="*/ 18483 h 1567209"/>
                <a:gd name="connsiteX3" fmla="*/ 86650 w 4114659"/>
                <a:gd name="connsiteY3" fmla="*/ 309336 h 1567209"/>
                <a:gd name="connsiteX4" fmla="*/ 151394 w 4114659"/>
                <a:gd name="connsiteY4" fmla="*/ 550612 h 1567209"/>
                <a:gd name="connsiteX5" fmla="*/ 188510 w 4114659"/>
                <a:gd name="connsiteY5" fmla="*/ 701652 h 1567209"/>
                <a:gd name="connsiteX6" fmla="*/ 294074 w 4114659"/>
                <a:gd name="connsiteY6" fmla="*/ 949528 h 1567209"/>
                <a:gd name="connsiteX7" fmla="*/ 288736 w 4114659"/>
                <a:gd name="connsiteY7" fmla="*/ 955250 h 1567209"/>
                <a:gd name="connsiteX8" fmla="*/ 348214 w 4114659"/>
                <a:gd name="connsiteY8" fmla="*/ 1149821 h 1567209"/>
                <a:gd name="connsiteX9" fmla="*/ 423914 w 4114659"/>
                <a:gd name="connsiteY9" fmla="*/ 1292612 h 1567209"/>
                <a:gd name="connsiteX10" fmla="*/ 524770 w 4114659"/>
                <a:gd name="connsiteY10" fmla="*/ 1425072 h 1567209"/>
                <a:gd name="connsiteX11" fmla="*/ 618472 w 4114659"/>
                <a:gd name="connsiteY11" fmla="*/ 1565253 h 1567209"/>
                <a:gd name="connsiteX12" fmla="*/ 4076559 w 4114659"/>
                <a:gd name="connsiteY12" fmla="*/ 1543050 h 1567209"/>
                <a:gd name="connsiteX13" fmla="*/ 4095609 w 4114659"/>
                <a:gd name="connsiteY13" fmla="*/ 0 h 1567209"/>
                <a:gd name="connsiteX0" fmla="*/ 4095609 w 4114659"/>
                <a:gd name="connsiteY0" fmla="*/ 0 h 1567211"/>
                <a:gd name="connsiteX1" fmla="*/ 10039 w 4114659"/>
                <a:gd name="connsiteY1" fmla="*/ 33565 h 1567211"/>
                <a:gd name="connsiteX2" fmla="*/ 0 w 4114659"/>
                <a:gd name="connsiteY2" fmla="*/ 18483 h 1567211"/>
                <a:gd name="connsiteX3" fmla="*/ 86650 w 4114659"/>
                <a:gd name="connsiteY3" fmla="*/ 309336 h 1567211"/>
                <a:gd name="connsiteX4" fmla="*/ 151394 w 4114659"/>
                <a:gd name="connsiteY4" fmla="*/ 550612 h 1567211"/>
                <a:gd name="connsiteX5" fmla="*/ 188510 w 4114659"/>
                <a:gd name="connsiteY5" fmla="*/ 701652 h 1567211"/>
                <a:gd name="connsiteX6" fmla="*/ 294074 w 4114659"/>
                <a:gd name="connsiteY6" fmla="*/ 949528 h 1567211"/>
                <a:gd name="connsiteX7" fmla="*/ 355449 w 4114659"/>
                <a:gd name="connsiteY7" fmla="*/ 1123499 h 1567211"/>
                <a:gd name="connsiteX8" fmla="*/ 348214 w 4114659"/>
                <a:gd name="connsiteY8" fmla="*/ 1149821 h 1567211"/>
                <a:gd name="connsiteX9" fmla="*/ 423914 w 4114659"/>
                <a:gd name="connsiteY9" fmla="*/ 1292612 h 1567211"/>
                <a:gd name="connsiteX10" fmla="*/ 524770 w 4114659"/>
                <a:gd name="connsiteY10" fmla="*/ 1425072 h 1567211"/>
                <a:gd name="connsiteX11" fmla="*/ 618472 w 4114659"/>
                <a:gd name="connsiteY11" fmla="*/ 1565253 h 1567211"/>
                <a:gd name="connsiteX12" fmla="*/ 4076559 w 4114659"/>
                <a:gd name="connsiteY12" fmla="*/ 1543050 h 1567211"/>
                <a:gd name="connsiteX13" fmla="*/ 4095609 w 4114659"/>
                <a:gd name="connsiteY13" fmla="*/ 0 h 1567211"/>
                <a:gd name="connsiteX0" fmla="*/ 4095609 w 4114659"/>
                <a:gd name="connsiteY0" fmla="*/ 0 h 1567209"/>
                <a:gd name="connsiteX1" fmla="*/ 10039 w 4114659"/>
                <a:gd name="connsiteY1" fmla="*/ 33565 h 1567209"/>
                <a:gd name="connsiteX2" fmla="*/ 0 w 4114659"/>
                <a:gd name="connsiteY2" fmla="*/ 18483 h 1567209"/>
                <a:gd name="connsiteX3" fmla="*/ 86650 w 4114659"/>
                <a:gd name="connsiteY3" fmla="*/ 309336 h 1567209"/>
                <a:gd name="connsiteX4" fmla="*/ 151394 w 4114659"/>
                <a:gd name="connsiteY4" fmla="*/ 550612 h 1567209"/>
                <a:gd name="connsiteX5" fmla="*/ 294074 w 4114659"/>
                <a:gd name="connsiteY5" fmla="*/ 949528 h 1567209"/>
                <a:gd name="connsiteX6" fmla="*/ 355449 w 4114659"/>
                <a:gd name="connsiteY6" fmla="*/ 1123499 h 1567209"/>
                <a:gd name="connsiteX7" fmla="*/ 348214 w 4114659"/>
                <a:gd name="connsiteY7" fmla="*/ 1149821 h 1567209"/>
                <a:gd name="connsiteX8" fmla="*/ 423914 w 4114659"/>
                <a:gd name="connsiteY8" fmla="*/ 1292612 h 1567209"/>
                <a:gd name="connsiteX9" fmla="*/ 524770 w 4114659"/>
                <a:gd name="connsiteY9" fmla="*/ 1425072 h 1567209"/>
                <a:gd name="connsiteX10" fmla="*/ 618472 w 4114659"/>
                <a:gd name="connsiteY10" fmla="*/ 1565253 h 1567209"/>
                <a:gd name="connsiteX11" fmla="*/ 4076559 w 4114659"/>
                <a:gd name="connsiteY11" fmla="*/ 1543050 h 1567209"/>
                <a:gd name="connsiteX12" fmla="*/ 4095609 w 4114659"/>
                <a:gd name="connsiteY12" fmla="*/ 0 h 1567209"/>
                <a:gd name="connsiteX0" fmla="*/ 4095609 w 4114659"/>
                <a:gd name="connsiteY0" fmla="*/ 0 h 1567211"/>
                <a:gd name="connsiteX1" fmla="*/ 10039 w 4114659"/>
                <a:gd name="connsiteY1" fmla="*/ 33565 h 1567211"/>
                <a:gd name="connsiteX2" fmla="*/ 0 w 4114659"/>
                <a:gd name="connsiteY2" fmla="*/ 18483 h 1567211"/>
                <a:gd name="connsiteX3" fmla="*/ 86650 w 4114659"/>
                <a:gd name="connsiteY3" fmla="*/ 309336 h 1567211"/>
                <a:gd name="connsiteX4" fmla="*/ 294074 w 4114659"/>
                <a:gd name="connsiteY4" fmla="*/ 949528 h 1567211"/>
                <a:gd name="connsiteX5" fmla="*/ 355449 w 4114659"/>
                <a:gd name="connsiteY5" fmla="*/ 1123499 h 1567211"/>
                <a:gd name="connsiteX6" fmla="*/ 348214 w 4114659"/>
                <a:gd name="connsiteY6" fmla="*/ 1149821 h 1567211"/>
                <a:gd name="connsiteX7" fmla="*/ 423914 w 4114659"/>
                <a:gd name="connsiteY7" fmla="*/ 1292612 h 1567211"/>
                <a:gd name="connsiteX8" fmla="*/ 524770 w 4114659"/>
                <a:gd name="connsiteY8" fmla="*/ 1425072 h 1567211"/>
                <a:gd name="connsiteX9" fmla="*/ 618472 w 4114659"/>
                <a:gd name="connsiteY9" fmla="*/ 1565253 h 1567211"/>
                <a:gd name="connsiteX10" fmla="*/ 4076559 w 4114659"/>
                <a:gd name="connsiteY10" fmla="*/ 1543050 h 1567211"/>
                <a:gd name="connsiteX11" fmla="*/ 4095609 w 4114659"/>
                <a:gd name="connsiteY11" fmla="*/ 0 h 1567211"/>
                <a:gd name="connsiteX0" fmla="*/ 4095609 w 4114659"/>
                <a:gd name="connsiteY0" fmla="*/ 0 h 1567209"/>
                <a:gd name="connsiteX1" fmla="*/ 10039 w 4114659"/>
                <a:gd name="connsiteY1" fmla="*/ 33565 h 1567209"/>
                <a:gd name="connsiteX2" fmla="*/ 0 w 4114659"/>
                <a:gd name="connsiteY2" fmla="*/ 18483 h 1567209"/>
                <a:gd name="connsiteX3" fmla="*/ 294074 w 4114659"/>
                <a:gd name="connsiteY3" fmla="*/ 949528 h 1567209"/>
                <a:gd name="connsiteX4" fmla="*/ 355449 w 4114659"/>
                <a:gd name="connsiteY4" fmla="*/ 1123499 h 1567209"/>
                <a:gd name="connsiteX5" fmla="*/ 348214 w 4114659"/>
                <a:gd name="connsiteY5" fmla="*/ 1149821 h 1567209"/>
                <a:gd name="connsiteX6" fmla="*/ 423914 w 4114659"/>
                <a:gd name="connsiteY6" fmla="*/ 1292612 h 1567209"/>
                <a:gd name="connsiteX7" fmla="*/ 524770 w 4114659"/>
                <a:gd name="connsiteY7" fmla="*/ 1425072 h 1567209"/>
                <a:gd name="connsiteX8" fmla="*/ 618472 w 4114659"/>
                <a:gd name="connsiteY8" fmla="*/ 1565253 h 1567209"/>
                <a:gd name="connsiteX9" fmla="*/ 4076559 w 4114659"/>
                <a:gd name="connsiteY9" fmla="*/ 1543050 h 1567209"/>
                <a:gd name="connsiteX10" fmla="*/ 4095609 w 4114659"/>
                <a:gd name="connsiteY10" fmla="*/ 0 h 1567209"/>
                <a:gd name="connsiteX0" fmla="*/ 4095609 w 4114659"/>
                <a:gd name="connsiteY0" fmla="*/ 0 h 1567211"/>
                <a:gd name="connsiteX1" fmla="*/ 10039 w 4114659"/>
                <a:gd name="connsiteY1" fmla="*/ 33565 h 1567211"/>
                <a:gd name="connsiteX2" fmla="*/ 0 w 4114659"/>
                <a:gd name="connsiteY2" fmla="*/ 18483 h 1567211"/>
                <a:gd name="connsiteX3" fmla="*/ 294074 w 4114659"/>
                <a:gd name="connsiteY3" fmla="*/ 949528 h 1567211"/>
                <a:gd name="connsiteX4" fmla="*/ 355449 w 4114659"/>
                <a:gd name="connsiteY4" fmla="*/ 1123499 h 1567211"/>
                <a:gd name="connsiteX5" fmla="*/ 423914 w 4114659"/>
                <a:gd name="connsiteY5" fmla="*/ 1292612 h 1567211"/>
                <a:gd name="connsiteX6" fmla="*/ 524770 w 4114659"/>
                <a:gd name="connsiteY6" fmla="*/ 1425072 h 1567211"/>
                <a:gd name="connsiteX7" fmla="*/ 618472 w 4114659"/>
                <a:gd name="connsiteY7" fmla="*/ 1565253 h 1567211"/>
                <a:gd name="connsiteX8" fmla="*/ 4076559 w 4114659"/>
                <a:gd name="connsiteY8" fmla="*/ 1543050 h 1567211"/>
                <a:gd name="connsiteX9" fmla="*/ 4095609 w 4114659"/>
                <a:gd name="connsiteY9" fmla="*/ 0 h 1567211"/>
                <a:gd name="connsiteX0" fmla="*/ 4095609 w 4114659"/>
                <a:gd name="connsiteY0" fmla="*/ 0 h 1567209"/>
                <a:gd name="connsiteX1" fmla="*/ 10039 w 4114659"/>
                <a:gd name="connsiteY1" fmla="*/ 33565 h 1567209"/>
                <a:gd name="connsiteX2" fmla="*/ 0 w 4114659"/>
                <a:gd name="connsiteY2" fmla="*/ 18483 h 1567209"/>
                <a:gd name="connsiteX3" fmla="*/ 294074 w 4114659"/>
                <a:gd name="connsiteY3" fmla="*/ 949528 h 1567209"/>
                <a:gd name="connsiteX4" fmla="*/ 423914 w 4114659"/>
                <a:gd name="connsiteY4" fmla="*/ 1292612 h 1567209"/>
                <a:gd name="connsiteX5" fmla="*/ 524770 w 4114659"/>
                <a:gd name="connsiteY5" fmla="*/ 1425072 h 1567209"/>
                <a:gd name="connsiteX6" fmla="*/ 618472 w 4114659"/>
                <a:gd name="connsiteY6" fmla="*/ 1565253 h 1567209"/>
                <a:gd name="connsiteX7" fmla="*/ 4076559 w 4114659"/>
                <a:gd name="connsiteY7" fmla="*/ 1543050 h 1567209"/>
                <a:gd name="connsiteX8" fmla="*/ 4095609 w 4114659"/>
                <a:gd name="connsiteY8" fmla="*/ 0 h 1567209"/>
                <a:gd name="connsiteX0" fmla="*/ 4095609 w 4114659"/>
                <a:gd name="connsiteY0" fmla="*/ 0 h 1567211"/>
                <a:gd name="connsiteX1" fmla="*/ 10039 w 4114659"/>
                <a:gd name="connsiteY1" fmla="*/ 33565 h 1567211"/>
                <a:gd name="connsiteX2" fmla="*/ 0 w 4114659"/>
                <a:gd name="connsiteY2" fmla="*/ 18483 h 1567211"/>
                <a:gd name="connsiteX3" fmla="*/ 294074 w 4114659"/>
                <a:gd name="connsiteY3" fmla="*/ 949528 h 1567211"/>
                <a:gd name="connsiteX4" fmla="*/ 524770 w 4114659"/>
                <a:gd name="connsiteY4" fmla="*/ 1425072 h 1567211"/>
                <a:gd name="connsiteX5" fmla="*/ 618472 w 4114659"/>
                <a:gd name="connsiteY5" fmla="*/ 1565253 h 1567211"/>
                <a:gd name="connsiteX6" fmla="*/ 4076559 w 4114659"/>
                <a:gd name="connsiteY6" fmla="*/ 1543050 h 1567211"/>
                <a:gd name="connsiteX7" fmla="*/ 4095609 w 4114659"/>
                <a:gd name="connsiteY7" fmla="*/ 0 h 1567211"/>
                <a:gd name="connsiteX0" fmla="*/ 4107551 w 4126601"/>
                <a:gd name="connsiteY0" fmla="*/ 0 h 1565254"/>
                <a:gd name="connsiteX1" fmla="*/ 21981 w 4126601"/>
                <a:gd name="connsiteY1" fmla="*/ 33565 h 1565254"/>
                <a:gd name="connsiteX2" fmla="*/ 11942 w 4126601"/>
                <a:gd name="connsiteY2" fmla="*/ 18483 h 1565254"/>
                <a:gd name="connsiteX3" fmla="*/ 306016 w 4126601"/>
                <a:gd name="connsiteY3" fmla="*/ 949528 h 1565254"/>
                <a:gd name="connsiteX4" fmla="*/ 630414 w 4126601"/>
                <a:gd name="connsiteY4" fmla="*/ 1565253 h 1565254"/>
                <a:gd name="connsiteX5" fmla="*/ 4088501 w 4126601"/>
                <a:gd name="connsiteY5" fmla="*/ 1543050 h 1565254"/>
                <a:gd name="connsiteX6" fmla="*/ 4107551 w 4126601"/>
                <a:gd name="connsiteY6" fmla="*/ 0 h 1565254"/>
                <a:gd name="connsiteX0" fmla="*/ 4107551 w 4126601"/>
                <a:gd name="connsiteY0" fmla="*/ 0 h 1565252"/>
                <a:gd name="connsiteX1" fmla="*/ 21981 w 4126601"/>
                <a:gd name="connsiteY1" fmla="*/ 33565 h 1565252"/>
                <a:gd name="connsiteX2" fmla="*/ 11942 w 4126601"/>
                <a:gd name="connsiteY2" fmla="*/ 18483 h 1565252"/>
                <a:gd name="connsiteX3" fmla="*/ 306016 w 4126601"/>
                <a:gd name="connsiteY3" fmla="*/ 949528 h 1565252"/>
                <a:gd name="connsiteX4" fmla="*/ 630414 w 4126601"/>
                <a:gd name="connsiteY4" fmla="*/ 1565253 h 1565252"/>
                <a:gd name="connsiteX5" fmla="*/ 4088501 w 4126601"/>
                <a:gd name="connsiteY5" fmla="*/ 1543050 h 1565252"/>
                <a:gd name="connsiteX6" fmla="*/ 4107551 w 4126601"/>
                <a:gd name="connsiteY6" fmla="*/ 0 h 1565252"/>
                <a:gd name="connsiteX0" fmla="*/ 4107342 w 4126392"/>
                <a:gd name="connsiteY0" fmla="*/ 0 h 1565254"/>
                <a:gd name="connsiteX1" fmla="*/ 21772 w 4126392"/>
                <a:gd name="connsiteY1" fmla="*/ 33565 h 1565254"/>
                <a:gd name="connsiteX2" fmla="*/ 11733 w 4126392"/>
                <a:gd name="connsiteY2" fmla="*/ 18483 h 1565254"/>
                <a:gd name="connsiteX3" fmla="*/ 305807 w 4126392"/>
                <a:gd name="connsiteY3" fmla="*/ 949528 h 1565254"/>
                <a:gd name="connsiteX4" fmla="*/ 307056 w 4126392"/>
                <a:gd name="connsiteY4" fmla="*/ 1098611 h 1565254"/>
                <a:gd name="connsiteX5" fmla="*/ 630205 w 4126392"/>
                <a:gd name="connsiteY5" fmla="*/ 1565253 h 1565254"/>
                <a:gd name="connsiteX6" fmla="*/ 4088292 w 4126392"/>
                <a:gd name="connsiteY6" fmla="*/ 1543050 h 1565254"/>
                <a:gd name="connsiteX7" fmla="*/ 4107342 w 4126392"/>
                <a:gd name="connsiteY7" fmla="*/ 0 h 1565254"/>
                <a:gd name="connsiteX0" fmla="*/ 4107343 w 4126393"/>
                <a:gd name="connsiteY0" fmla="*/ 0 h 1565252"/>
                <a:gd name="connsiteX1" fmla="*/ 21773 w 4126393"/>
                <a:gd name="connsiteY1" fmla="*/ 33565 h 1565252"/>
                <a:gd name="connsiteX2" fmla="*/ 11734 w 4126393"/>
                <a:gd name="connsiteY2" fmla="*/ 18483 h 1565252"/>
                <a:gd name="connsiteX3" fmla="*/ 307057 w 4126393"/>
                <a:gd name="connsiteY3" fmla="*/ 1098611 h 1565252"/>
                <a:gd name="connsiteX4" fmla="*/ 630206 w 4126393"/>
                <a:gd name="connsiteY4" fmla="*/ 1565253 h 1565252"/>
                <a:gd name="connsiteX5" fmla="*/ 4088293 w 4126393"/>
                <a:gd name="connsiteY5" fmla="*/ 1543050 h 1565252"/>
                <a:gd name="connsiteX6" fmla="*/ 4107343 w 4126393"/>
                <a:gd name="connsiteY6" fmla="*/ 0 h 1565252"/>
                <a:gd name="connsiteX0" fmla="*/ 4107343 w 4126393"/>
                <a:gd name="connsiteY0" fmla="*/ 0 h 1565254"/>
                <a:gd name="connsiteX1" fmla="*/ 21773 w 4126393"/>
                <a:gd name="connsiteY1" fmla="*/ 33565 h 1565254"/>
                <a:gd name="connsiteX2" fmla="*/ 11734 w 4126393"/>
                <a:gd name="connsiteY2" fmla="*/ 18483 h 1565254"/>
                <a:gd name="connsiteX3" fmla="*/ 307057 w 4126393"/>
                <a:gd name="connsiteY3" fmla="*/ 1098611 h 1565254"/>
                <a:gd name="connsiteX4" fmla="*/ 454780 w 4126393"/>
                <a:gd name="connsiteY4" fmla="*/ 1266859 h 1565254"/>
                <a:gd name="connsiteX5" fmla="*/ 630206 w 4126393"/>
                <a:gd name="connsiteY5" fmla="*/ 1565253 h 1565254"/>
                <a:gd name="connsiteX6" fmla="*/ 4088293 w 4126393"/>
                <a:gd name="connsiteY6" fmla="*/ 1543050 h 1565254"/>
                <a:gd name="connsiteX7" fmla="*/ 4107343 w 4126393"/>
                <a:gd name="connsiteY7" fmla="*/ 0 h 1565254"/>
                <a:gd name="connsiteX0" fmla="*/ 4107343 w 4126393"/>
                <a:gd name="connsiteY0" fmla="*/ 0 h 1565252"/>
                <a:gd name="connsiteX1" fmla="*/ 21773 w 4126393"/>
                <a:gd name="connsiteY1" fmla="*/ 33565 h 1565252"/>
                <a:gd name="connsiteX2" fmla="*/ 11734 w 4126393"/>
                <a:gd name="connsiteY2" fmla="*/ 18483 h 1565252"/>
                <a:gd name="connsiteX3" fmla="*/ 188494 w 4126393"/>
                <a:gd name="connsiteY3" fmla="*/ 649414 h 1565252"/>
                <a:gd name="connsiteX4" fmla="*/ 454780 w 4126393"/>
                <a:gd name="connsiteY4" fmla="*/ 1266859 h 1565252"/>
                <a:gd name="connsiteX5" fmla="*/ 630206 w 4126393"/>
                <a:gd name="connsiteY5" fmla="*/ 1565253 h 1565252"/>
                <a:gd name="connsiteX6" fmla="*/ 4088293 w 4126393"/>
                <a:gd name="connsiteY6" fmla="*/ 1543050 h 1565252"/>
                <a:gd name="connsiteX7" fmla="*/ 4107343 w 4126393"/>
                <a:gd name="connsiteY7" fmla="*/ 0 h 1565252"/>
                <a:gd name="connsiteX0" fmla="*/ 4127103 w 4146153"/>
                <a:gd name="connsiteY0" fmla="*/ 0 h 1565254"/>
                <a:gd name="connsiteX1" fmla="*/ 41533 w 4146153"/>
                <a:gd name="connsiteY1" fmla="*/ 33565 h 1565254"/>
                <a:gd name="connsiteX2" fmla="*/ 31494 w 4146153"/>
                <a:gd name="connsiteY2" fmla="*/ 18483 h 1565254"/>
                <a:gd name="connsiteX3" fmla="*/ 208254 w 4146153"/>
                <a:gd name="connsiteY3" fmla="*/ 649414 h 1565254"/>
                <a:gd name="connsiteX4" fmla="*/ 649966 w 4146153"/>
                <a:gd name="connsiteY4" fmla="*/ 1565253 h 1565254"/>
                <a:gd name="connsiteX5" fmla="*/ 4108053 w 4146153"/>
                <a:gd name="connsiteY5" fmla="*/ 1543050 h 1565254"/>
                <a:gd name="connsiteX6" fmla="*/ 4127103 w 4146153"/>
                <a:gd name="connsiteY6" fmla="*/ 0 h 1565254"/>
                <a:gd name="connsiteX0" fmla="*/ 4126005 w 4145055"/>
                <a:gd name="connsiteY0" fmla="*/ 0 h 1565252"/>
                <a:gd name="connsiteX1" fmla="*/ 40435 w 4145055"/>
                <a:gd name="connsiteY1" fmla="*/ 33565 h 1565252"/>
                <a:gd name="connsiteX2" fmla="*/ 30396 w 4145055"/>
                <a:gd name="connsiteY2" fmla="*/ 18483 h 1565252"/>
                <a:gd name="connsiteX3" fmla="*/ 207156 w 4145055"/>
                <a:gd name="connsiteY3" fmla="*/ 649414 h 1565252"/>
                <a:gd name="connsiteX4" fmla="*/ 280459 w 4145055"/>
                <a:gd name="connsiteY4" fmla="*/ 768447 h 1565252"/>
                <a:gd name="connsiteX5" fmla="*/ 648868 w 4145055"/>
                <a:gd name="connsiteY5" fmla="*/ 1565253 h 1565252"/>
                <a:gd name="connsiteX6" fmla="*/ 4106955 w 4145055"/>
                <a:gd name="connsiteY6" fmla="*/ 1543050 h 1565252"/>
                <a:gd name="connsiteX7" fmla="*/ 4126005 w 4145055"/>
                <a:gd name="connsiteY7" fmla="*/ 0 h 1565252"/>
                <a:gd name="connsiteX0" fmla="*/ 4126005 w 4145055"/>
                <a:gd name="connsiteY0" fmla="*/ 0 h 1565254"/>
                <a:gd name="connsiteX1" fmla="*/ 40435 w 4145055"/>
                <a:gd name="connsiteY1" fmla="*/ 33565 h 1565254"/>
                <a:gd name="connsiteX2" fmla="*/ 30396 w 4145055"/>
                <a:gd name="connsiteY2" fmla="*/ 18483 h 1565254"/>
                <a:gd name="connsiteX3" fmla="*/ 207156 w 4145055"/>
                <a:gd name="connsiteY3" fmla="*/ 649414 h 1565254"/>
                <a:gd name="connsiteX4" fmla="*/ 280459 w 4145055"/>
                <a:gd name="connsiteY4" fmla="*/ 768447 h 1565254"/>
                <a:gd name="connsiteX5" fmla="*/ 648868 w 4145055"/>
                <a:gd name="connsiteY5" fmla="*/ 1565253 h 1565254"/>
                <a:gd name="connsiteX6" fmla="*/ 4106955 w 4145055"/>
                <a:gd name="connsiteY6" fmla="*/ 1543050 h 1565254"/>
                <a:gd name="connsiteX7" fmla="*/ 4126005 w 4145055"/>
                <a:gd name="connsiteY7" fmla="*/ 0 h 1565254"/>
                <a:gd name="connsiteX0" fmla="*/ 4095610 w 4114660"/>
                <a:gd name="connsiteY0" fmla="*/ 0 h 1565252"/>
                <a:gd name="connsiteX1" fmla="*/ 10040 w 4114660"/>
                <a:gd name="connsiteY1" fmla="*/ 33565 h 1565252"/>
                <a:gd name="connsiteX2" fmla="*/ 1 w 4114660"/>
                <a:gd name="connsiteY2" fmla="*/ 18483 h 1565252"/>
                <a:gd name="connsiteX3" fmla="*/ 176761 w 4114660"/>
                <a:gd name="connsiteY3" fmla="*/ 649414 h 1565252"/>
                <a:gd name="connsiteX4" fmla="*/ 250064 w 4114660"/>
                <a:gd name="connsiteY4" fmla="*/ 768447 h 1565252"/>
                <a:gd name="connsiteX5" fmla="*/ 618473 w 4114660"/>
                <a:gd name="connsiteY5" fmla="*/ 1565253 h 1565252"/>
                <a:gd name="connsiteX6" fmla="*/ 4076560 w 4114660"/>
                <a:gd name="connsiteY6" fmla="*/ 1543050 h 1565252"/>
                <a:gd name="connsiteX7" fmla="*/ 4095610 w 4114660"/>
                <a:gd name="connsiteY7" fmla="*/ 0 h 1565252"/>
                <a:gd name="connsiteX0" fmla="*/ 4095609 w 4114659"/>
                <a:gd name="connsiteY0" fmla="*/ 0 h 1565254"/>
                <a:gd name="connsiteX1" fmla="*/ 10039 w 4114659"/>
                <a:gd name="connsiteY1" fmla="*/ 33565 h 1565254"/>
                <a:gd name="connsiteX2" fmla="*/ 0 w 4114659"/>
                <a:gd name="connsiteY2" fmla="*/ 18483 h 1565254"/>
                <a:gd name="connsiteX3" fmla="*/ 176760 w 4114659"/>
                <a:gd name="connsiteY3" fmla="*/ 649414 h 1565254"/>
                <a:gd name="connsiteX4" fmla="*/ 316776 w 4114659"/>
                <a:gd name="connsiteY4" fmla="*/ 995468 h 1565254"/>
                <a:gd name="connsiteX5" fmla="*/ 618472 w 4114659"/>
                <a:gd name="connsiteY5" fmla="*/ 1565253 h 1565254"/>
                <a:gd name="connsiteX6" fmla="*/ 4076559 w 4114659"/>
                <a:gd name="connsiteY6" fmla="*/ 1543050 h 1565254"/>
                <a:gd name="connsiteX7" fmla="*/ 4095609 w 4114659"/>
                <a:gd name="connsiteY7" fmla="*/ 0 h 1565254"/>
                <a:gd name="connsiteX0" fmla="*/ 4095609 w 4114659"/>
                <a:gd name="connsiteY0" fmla="*/ 0 h 1565252"/>
                <a:gd name="connsiteX1" fmla="*/ 10039 w 4114659"/>
                <a:gd name="connsiteY1" fmla="*/ 33565 h 1565252"/>
                <a:gd name="connsiteX2" fmla="*/ 0 w 4114659"/>
                <a:gd name="connsiteY2" fmla="*/ 18483 h 1565252"/>
                <a:gd name="connsiteX3" fmla="*/ 162463 w 4114659"/>
                <a:gd name="connsiteY3" fmla="*/ 582576 h 1565252"/>
                <a:gd name="connsiteX4" fmla="*/ 316776 w 4114659"/>
                <a:gd name="connsiteY4" fmla="*/ 995468 h 1565252"/>
                <a:gd name="connsiteX5" fmla="*/ 618472 w 4114659"/>
                <a:gd name="connsiteY5" fmla="*/ 1565253 h 1565252"/>
                <a:gd name="connsiteX6" fmla="*/ 4076559 w 4114659"/>
                <a:gd name="connsiteY6" fmla="*/ 1543050 h 1565252"/>
                <a:gd name="connsiteX7" fmla="*/ 4095609 w 4114659"/>
                <a:gd name="connsiteY7" fmla="*/ 0 h 1565252"/>
                <a:gd name="connsiteX0" fmla="*/ 4095609 w 4114659"/>
                <a:gd name="connsiteY0" fmla="*/ 0 h 1565254"/>
                <a:gd name="connsiteX1" fmla="*/ 10039 w 4114659"/>
                <a:gd name="connsiteY1" fmla="*/ 33565 h 1565254"/>
                <a:gd name="connsiteX2" fmla="*/ 0 w 4114659"/>
                <a:gd name="connsiteY2" fmla="*/ 18483 h 1565254"/>
                <a:gd name="connsiteX3" fmla="*/ 162463 w 4114659"/>
                <a:gd name="connsiteY3" fmla="*/ 582576 h 1565254"/>
                <a:gd name="connsiteX4" fmla="*/ 316776 w 4114659"/>
                <a:gd name="connsiteY4" fmla="*/ 995468 h 1565254"/>
                <a:gd name="connsiteX5" fmla="*/ 618472 w 4114659"/>
                <a:gd name="connsiteY5" fmla="*/ 1565253 h 1565254"/>
                <a:gd name="connsiteX6" fmla="*/ 4076559 w 4114659"/>
                <a:gd name="connsiteY6" fmla="*/ 1543050 h 1565254"/>
                <a:gd name="connsiteX7" fmla="*/ 4095609 w 4114659"/>
                <a:gd name="connsiteY7" fmla="*/ 0 h 1565254"/>
                <a:gd name="connsiteX0" fmla="*/ 4095609 w 4114659"/>
                <a:gd name="connsiteY0" fmla="*/ 0 h 1565252"/>
                <a:gd name="connsiteX1" fmla="*/ 10039 w 4114659"/>
                <a:gd name="connsiteY1" fmla="*/ 33565 h 1565252"/>
                <a:gd name="connsiteX2" fmla="*/ 0 w 4114659"/>
                <a:gd name="connsiteY2" fmla="*/ 18483 h 1565252"/>
                <a:gd name="connsiteX3" fmla="*/ 162463 w 4114659"/>
                <a:gd name="connsiteY3" fmla="*/ 582576 h 1565252"/>
                <a:gd name="connsiteX4" fmla="*/ 316776 w 4114659"/>
                <a:gd name="connsiteY4" fmla="*/ 995468 h 1565252"/>
                <a:gd name="connsiteX5" fmla="*/ 618472 w 4114659"/>
                <a:gd name="connsiteY5" fmla="*/ 1565253 h 1565252"/>
                <a:gd name="connsiteX6" fmla="*/ 4076559 w 4114659"/>
                <a:gd name="connsiteY6" fmla="*/ 1543050 h 1565252"/>
                <a:gd name="connsiteX7" fmla="*/ 4095609 w 4114659"/>
                <a:gd name="connsiteY7" fmla="*/ 0 h 1565252"/>
                <a:gd name="connsiteX0" fmla="*/ 4095609 w 4114659"/>
                <a:gd name="connsiteY0" fmla="*/ 0 h 1565254"/>
                <a:gd name="connsiteX1" fmla="*/ 10039 w 4114659"/>
                <a:gd name="connsiteY1" fmla="*/ 33565 h 1565254"/>
                <a:gd name="connsiteX2" fmla="*/ 0 w 4114659"/>
                <a:gd name="connsiteY2" fmla="*/ 18483 h 1565254"/>
                <a:gd name="connsiteX3" fmla="*/ 162463 w 4114659"/>
                <a:gd name="connsiteY3" fmla="*/ 582576 h 1565254"/>
                <a:gd name="connsiteX4" fmla="*/ 316776 w 4114659"/>
                <a:gd name="connsiteY4" fmla="*/ 995468 h 1565254"/>
                <a:gd name="connsiteX5" fmla="*/ 618472 w 4114659"/>
                <a:gd name="connsiteY5" fmla="*/ 1565253 h 1565254"/>
                <a:gd name="connsiteX6" fmla="*/ 624663 w 4114659"/>
                <a:gd name="connsiteY6" fmla="*/ 1557366 h 1565254"/>
                <a:gd name="connsiteX7" fmla="*/ 4076559 w 4114659"/>
                <a:gd name="connsiteY7" fmla="*/ 1543050 h 1565254"/>
                <a:gd name="connsiteX8" fmla="*/ 4095609 w 4114659"/>
                <a:gd name="connsiteY8" fmla="*/ 0 h 1565254"/>
                <a:gd name="connsiteX0" fmla="*/ 4096364 w 4115414"/>
                <a:gd name="connsiteY0" fmla="*/ 0 h 1565252"/>
                <a:gd name="connsiteX1" fmla="*/ 10794 w 4115414"/>
                <a:gd name="connsiteY1" fmla="*/ 33565 h 1565252"/>
                <a:gd name="connsiteX2" fmla="*/ 755 w 4115414"/>
                <a:gd name="connsiteY2" fmla="*/ 18483 h 1565252"/>
                <a:gd name="connsiteX3" fmla="*/ 32466 w 4115414"/>
                <a:gd name="connsiteY3" fmla="*/ 245645 h 1565252"/>
                <a:gd name="connsiteX4" fmla="*/ 163218 w 4115414"/>
                <a:gd name="connsiteY4" fmla="*/ 582576 h 1565252"/>
                <a:gd name="connsiteX5" fmla="*/ 317531 w 4115414"/>
                <a:gd name="connsiteY5" fmla="*/ 995468 h 1565252"/>
                <a:gd name="connsiteX6" fmla="*/ 619227 w 4115414"/>
                <a:gd name="connsiteY6" fmla="*/ 1565253 h 1565252"/>
                <a:gd name="connsiteX7" fmla="*/ 625418 w 4115414"/>
                <a:gd name="connsiteY7" fmla="*/ 1557366 h 1565252"/>
                <a:gd name="connsiteX8" fmla="*/ 4077314 w 4115414"/>
                <a:gd name="connsiteY8" fmla="*/ 1543050 h 1565252"/>
                <a:gd name="connsiteX9" fmla="*/ 4096364 w 4115414"/>
                <a:gd name="connsiteY9" fmla="*/ 0 h 1565252"/>
                <a:gd name="connsiteX0" fmla="*/ 4151166 w 4170216"/>
                <a:gd name="connsiteY0" fmla="*/ 0 h 1565254"/>
                <a:gd name="connsiteX1" fmla="*/ 65596 w 4170216"/>
                <a:gd name="connsiteY1" fmla="*/ 33565 h 1565254"/>
                <a:gd name="connsiteX2" fmla="*/ 756 w 4170216"/>
                <a:gd name="connsiteY2" fmla="*/ 10414 h 1565254"/>
                <a:gd name="connsiteX3" fmla="*/ 87268 w 4170216"/>
                <a:gd name="connsiteY3" fmla="*/ 245645 h 1565254"/>
                <a:gd name="connsiteX4" fmla="*/ 218020 w 4170216"/>
                <a:gd name="connsiteY4" fmla="*/ 582576 h 1565254"/>
                <a:gd name="connsiteX5" fmla="*/ 372333 w 4170216"/>
                <a:gd name="connsiteY5" fmla="*/ 995468 h 1565254"/>
                <a:gd name="connsiteX6" fmla="*/ 674029 w 4170216"/>
                <a:gd name="connsiteY6" fmla="*/ 1565253 h 1565254"/>
                <a:gd name="connsiteX7" fmla="*/ 680220 w 4170216"/>
                <a:gd name="connsiteY7" fmla="*/ 1557366 h 1565254"/>
                <a:gd name="connsiteX8" fmla="*/ 4132116 w 4170216"/>
                <a:gd name="connsiteY8" fmla="*/ 1543050 h 1565254"/>
                <a:gd name="connsiteX9" fmla="*/ 4151166 w 4170216"/>
                <a:gd name="connsiteY9" fmla="*/ 0 h 1565254"/>
                <a:gd name="connsiteX0" fmla="*/ 4085571 w 4104621"/>
                <a:gd name="connsiteY0" fmla="*/ 0 h 1565252"/>
                <a:gd name="connsiteX1" fmla="*/ 1 w 4104621"/>
                <a:gd name="connsiteY1" fmla="*/ 33565 h 1565252"/>
                <a:gd name="connsiteX2" fmla="*/ 21673 w 4104621"/>
                <a:gd name="connsiteY2" fmla="*/ 245645 h 1565252"/>
                <a:gd name="connsiteX3" fmla="*/ 152425 w 4104621"/>
                <a:gd name="connsiteY3" fmla="*/ 582576 h 1565252"/>
                <a:gd name="connsiteX4" fmla="*/ 306738 w 4104621"/>
                <a:gd name="connsiteY4" fmla="*/ 995468 h 1565252"/>
                <a:gd name="connsiteX5" fmla="*/ 608434 w 4104621"/>
                <a:gd name="connsiteY5" fmla="*/ 1565253 h 1565252"/>
                <a:gd name="connsiteX6" fmla="*/ 614625 w 4104621"/>
                <a:gd name="connsiteY6" fmla="*/ 1557366 h 1565252"/>
                <a:gd name="connsiteX7" fmla="*/ 4066521 w 4104621"/>
                <a:gd name="connsiteY7" fmla="*/ 1543050 h 1565252"/>
                <a:gd name="connsiteX8" fmla="*/ 4085571 w 4104621"/>
                <a:gd name="connsiteY8" fmla="*/ 0 h 1565252"/>
                <a:gd name="connsiteX0" fmla="*/ 4090105 w 4109155"/>
                <a:gd name="connsiteY0" fmla="*/ 0 h 1565254"/>
                <a:gd name="connsiteX1" fmla="*/ 4535 w 4109155"/>
                <a:gd name="connsiteY1" fmla="*/ 33565 h 1565254"/>
                <a:gd name="connsiteX2" fmla="*/ 0 w 4109155"/>
                <a:gd name="connsiteY2" fmla="*/ 37741 h 1565254"/>
                <a:gd name="connsiteX3" fmla="*/ 26207 w 4109155"/>
                <a:gd name="connsiteY3" fmla="*/ 245645 h 1565254"/>
                <a:gd name="connsiteX4" fmla="*/ 156959 w 4109155"/>
                <a:gd name="connsiteY4" fmla="*/ 582576 h 1565254"/>
                <a:gd name="connsiteX5" fmla="*/ 311272 w 4109155"/>
                <a:gd name="connsiteY5" fmla="*/ 995468 h 1565254"/>
                <a:gd name="connsiteX6" fmla="*/ 612968 w 4109155"/>
                <a:gd name="connsiteY6" fmla="*/ 1565253 h 1565254"/>
                <a:gd name="connsiteX7" fmla="*/ 619159 w 4109155"/>
                <a:gd name="connsiteY7" fmla="*/ 1557366 h 1565254"/>
                <a:gd name="connsiteX8" fmla="*/ 4071055 w 4109155"/>
                <a:gd name="connsiteY8" fmla="*/ 1543050 h 1565254"/>
                <a:gd name="connsiteX9" fmla="*/ 4090105 w 4109155"/>
                <a:gd name="connsiteY9" fmla="*/ 0 h 1565254"/>
                <a:gd name="connsiteX0" fmla="*/ 4090105 w 4109155"/>
                <a:gd name="connsiteY0" fmla="*/ 0 h 1565252"/>
                <a:gd name="connsiteX1" fmla="*/ 4535 w 4109155"/>
                <a:gd name="connsiteY1" fmla="*/ 33565 h 1565252"/>
                <a:gd name="connsiteX2" fmla="*/ 0 w 4109155"/>
                <a:gd name="connsiteY2" fmla="*/ 37741 h 1565252"/>
                <a:gd name="connsiteX3" fmla="*/ 26207 w 4109155"/>
                <a:gd name="connsiteY3" fmla="*/ 245645 h 1565252"/>
                <a:gd name="connsiteX4" fmla="*/ 93062 w 4109155"/>
                <a:gd name="connsiteY4" fmla="*/ 425808 h 1565252"/>
                <a:gd name="connsiteX5" fmla="*/ 156959 w 4109155"/>
                <a:gd name="connsiteY5" fmla="*/ 582576 h 1565252"/>
                <a:gd name="connsiteX6" fmla="*/ 311272 w 4109155"/>
                <a:gd name="connsiteY6" fmla="*/ 995468 h 1565252"/>
                <a:gd name="connsiteX7" fmla="*/ 612968 w 4109155"/>
                <a:gd name="connsiteY7" fmla="*/ 1565253 h 1565252"/>
                <a:gd name="connsiteX8" fmla="*/ 619159 w 4109155"/>
                <a:gd name="connsiteY8" fmla="*/ 1557366 h 1565252"/>
                <a:gd name="connsiteX9" fmla="*/ 4071055 w 4109155"/>
                <a:gd name="connsiteY9" fmla="*/ 1543050 h 1565252"/>
                <a:gd name="connsiteX10" fmla="*/ 4090105 w 4109155"/>
                <a:gd name="connsiteY10" fmla="*/ 0 h 1565252"/>
                <a:gd name="connsiteX0" fmla="*/ 4090105 w 4109155"/>
                <a:gd name="connsiteY0" fmla="*/ 0 h 1565254"/>
                <a:gd name="connsiteX1" fmla="*/ 4535 w 4109155"/>
                <a:gd name="connsiteY1" fmla="*/ 33565 h 1565254"/>
                <a:gd name="connsiteX2" fmla="*/ 0 w 4109155"/>
                <a:gd name="connsiteY2" fmla="*/ 37741 h 1565254"/>
                <a:gd name="connsiteX3" fmla="*/ 26207 w 4109155"/>
                <a:gd name="connsiteY3" fmla="*/ 245645 h 1565254"/>
                <a:gd name="connsiteX4" fmla="*/ 52558 w 4109155"/>
                <a:gd name="connsiteY4" fmla="*/ 376592 h 1565254"/>
                <a:gd name="connsiteX5" fmla="*/ 93062 w 4109155"/>
                <a:gd name="connsiteY5" fmla="*/ 425808 h 1565254"/>
                <a:gd name="connsiteX6" fmla="*/ 156959 w 4109155"/>
                <a:gd name="connsiteY6" fmla="*/ 582576 h 1565254"/>
                <a:gd name="connsiteX7" fmla="*/ 311272 w 4109155"/>
                <a:gd name="connsiteY7" fmla="*/ 995468 h 1565254"/>
                <a:gd name="connsiteX8" fmla="*/ 612968 w 4109155"/>
                <a:gd name="connsiteY8" fmla="*/ 1565253 h 1565254"/>
                <a:gd name="connsiteX9" fmla="*/ 619159 w 4109155"/>
                <a:gd name="connsiteY9" fmla="*/ 1557366 h 1565254"/>
                <a:gd name="connsiteX10" fmla="*/ 4071055 w 4109155"/>
                <a:gd name="connsiteY10" fmla="*/ 1543050 h 1565254"/>
                <a:gd name="connsiteX11" fmla="*/ 4090105 w 4109155"/>
                <a:gd name="connsiteY11" fmla="*/ 0 h 1565254"/>
                <a:gd name="connsiteX0" fmla="*/ 4090105 w 4109155"/>
                <a:gd name="connsiteY0" fmla="*/ 0 h 1565252"/>
                <a:gd name="connsiteX1" fmla="*/ 4535 w 4109155"/>
                <a:gd name="connsiteY1" fmla="*/ 33565 h 1565252"/>
                <a:gd name="connsiteX2" fmla="*/ 0 w 4109155"/>
                <a:gd name="connsiteY2" fmla="*/ 37741 h 1565252"/>
                <a:gd name="connsiteX3" fmla="*/ 52558 w 4109155"/>
                <a:gd name="connsiteY3" fmla="*/ 376592 h 1565252"/>
                <a:gd name="connsiteX4" fmla="*/ 93062 w 4109155"/>
                <a:gd name="connsiteY4" fmla="*/ 425808 h 1565252"/>
                <a:gd name="connsiteX5" fmla="*/ 156959 w 4109155"/>
                <a:gd name="connsiteY5" fmla="*/ 582576 h 1565252"/>
                <a:gd name="connsiteX6" fmla="*/ 311272 w 4109155"/>
                <a:gd name="connsiteY6" fmla="*/ 995468 h 1565252"/>
                <a:gd name="connsiteX7" fmla="*/ 612968 w 4109155"/>
                <a:gd name="connsiteY7" fmla="*/ 1565253 h 1565252"/>
                <a:gd name="connsiteX8" fmla="*/ 619159 w 4109155"/>
                <a:gd name="connsiteY8" fmla="*/ 1557366 h 1565252"/>
                <a:gd name="connsiteX9" fmla="*/ 4071055 w 4109155"/>
                <a:gd name="connsiteY9" fmla="*/ 1543050 h 1565252"/>
                <a:gd name="connsiteX10" fmla="*/ 4090105 w 4109155"/>
                <a:gd name="connsiteY10" fmla="*/ 0 h 1565252"/>
                <a:gd name="connsiteX0" fmla="*/ 4090105 w 4109155"/>
                <a:gd name="connsiteY0" fmla="*/ 0 h 1565254"/>
                <a:gd name="connsiteX1" fmla="*/ 4535 w 4109155"/>
                <a:gd name="connsiteY1" fmla="*/ 33565 h 1565254"/>
                <a:gd name="connsiteX2" fmla="*/ 0 w 4109155"/>
                <a:gd name="connsiteY2" fmla="*/ 37741 h 1565254"/>
                <a:gd name="connsiteX3" fmla="*/ 93062 w 4109155"/>
                <a:gd name="connsiteY3" fmla="*/ 425808 h 1565254"/>
                <a:gd name="connsiteX4" fmla="*/ 156959 w 4109155"/>
                <a:gd name="connsiteY4" fmla="*/ 582576 h 1565254"/>
                <a:gd name="connsiteX5" fmla="*/ 311272 w 4109155"/>
                <a:gd name="connsiteY5" fmla="*/ 995468 h 1565254"/>
                <a:gd name="connsiteX6" fmla="*/ 612968 w 4109155"/>
                <a:gd name="connsiteY6" fmla="*/ 1565253 h 1565254"/>
                <a:gd name="connsiteX7" fmla="*/ 619159 w 4109155"/>
                <a:gd name="connsiteY7" fmla="*/ 1557366 h 1565254"/>
                <a:gd name="connsiteX8" fmla="*/ 4071055 w 4109155"/>
                <a:gd name="connsiteY8" fmla="*/ 1543050 h 1565254"/>
                <a:gd name="connsiteX9" fmla="*/ 4090105 w 4109155"/>
                <a:gd name="connsiteY9" fmla="*/ 0 h 1565254"/>
                <a:gd name="connsiteX0" fmla="*/ 4090105 w 4109155"/>
                <a:gd name="connsiteY0" fmla="*/ 0 h 1565252"/>
                <a:gd name="connsiteX1" fmla="*/ 4535 w 4109155"/>
                <a:gd name="connsiteY1" fmla="*/ 33565 h 1565252"/>
                <a:gd name="connsiteX2" fmla="*/ 0 w 4109155"/>
                <a:gd name="connsiteY2" fmla="*/ 37741 h 1565252"/>
                <a:gd name="connsiteX3" fmla="*/ 156959 w 4109155"/>
                <a:gd name="connsiteY3" fmla="*/ 582576 h 1565252"/>
                <a:gd name="connsiteX4" fmla="*/ 311272 w 4109155"/>
                <a:gd name="connsiteY4" fmla="*/ 995468 h 1565252"/>
                <a:gd name="connsiteX5" fmla="*/ 612968 w 4109155"/>
                <a:gd name="connsiteY5" fmla="*/ 1565253 h 1565252"/>
                <a:gd name="connsiteX6" fmla="*/ 619159 w 4109155"/>
                <a:gd name="connsiteY6" fmla="*/ 1557366 h 1565252"/>
                <a:gd name="connsiteX7" fmla="*/ 4071055 w 4109155"/>
                <a:gd name="connsiteY7" fmla="*/ 1543050 h 1565252"/>
                <a:gd name="connsiteX8" fmla="*/ 4090105 w 4109155"/>
                <a:gd name="connsiteY8" fmla="*/ 0 h 1565252"/>
                <a:gd name="connsiteX0" fmla="*/ 4090105 w 4109155"/>
                <a:gd name="connsiteY0" fmla="*/ 0 h 1565254"/>
                <a:gd name="connsiteX1" fmla="*/ 4535 w 4109155"/>
                <a:gd name="connsiteY1" fmla="*/ 33565 h 1565254"/>
                <a:gd name="connsiteX2" fmla="*/ 0 w 4109155"/>
                <a:gd name="connsiteY2" fmla="*/ 37741 h 1565254"/>
                <a:gd name="connsiteX3" fmla="*/ 156959 w 4109155"/>
                <a:gd name="connsiteY3" fmla="*/ 582576 h 1565254"/>
                <a:gd name="connsiteX4" fmla="*/ 311272 w 4109155"/>
                <a:gd name="connsiteY4" fmla="*/ 995468 h 1565254"/>
                <a:gd name="connsiteX5" fmla="*/ 612968 w 4109155"/>
                <a:gd name="connsiteY5" fmla="*/ 1565253 h 1565254"/>
                <a:gd name="connsiteX6" fmla="*/ 619159 w 4109155"/>
                <a:gd name="connsiteY6" fmla="*/ 1557366 h 1565254"/>
                <a:gd name="connsiteX7" fmla="*/ 4071055 w 4109155"/>
                <a:gd name="connsiteY7" fmla="*/ 1543050 h 1565254"/>
                <a:gd name="connsiteX8" fmla="*/ 4090105 w 4109155"/>
                <a:gd name="connsiteY8" fmla="*/ 0 h 1565254"/>
                <a:gd name="connsiteX0" fmla="*/ 4090105 w 4109155"/>
                <a:gd name="connsiteY0" fmla="*/ 0 h 1565252"/>
                <a:gd name="connsiteX1" fmla="*/ 4535 w 4109155"/>
                <a:gd name="connsiteY1" fmla="*/ 33565 h 1565252"/>
                <a:gd name="connsiteX2" fmla="*/ 0 w 4109155"/>
                <a:gd name="connsiteY2" fmla="*/ 37741 h 1565252"/>
                <a:gd name="connsiteX3" fmla="*/ 156959 w 4109155"/>
                <a:gd name="connsiteY3" fmla="*/ 582576 h 1565252"/>
                <a:gd name="connsiteX4" fmla="*/ 311272 w 4109155"/>
                <a:gd name="connsiteY4" fmla="*/ 995468 h 1565252"/>
                <a:gd name="connsiteX5" fmla="*/ 612968 w 4109155"/>
                <a:gd name="connsiteY5" fmla="*/ 1565253 h 1565252"/>
                <a:gd name="connsiteX6" fmla="*/ 619159 w 4109155"/>
                <a:gd name="connsiteY6" fmla="*/ 1557366 h 1565252"/>
                <a:gd name="connsiteX7" fmla="*/ 4071055 w 4109155"/>
                <a:gd name="connsiteY7" fmla="*/ 1543050 h 1565252"/>
                <a:gd name="connsiteX8" fmla="*/ 4090105 w 4109155"/>
                <a:gd name="connsiteY8" fmla="*/ 0 h 1565252"/>
                <a:gd name="connsiteX0" fmla="*/ 4090105 w 4109155"/>
                <a:gd name="connsiteY0" fmla="*/ 0 h 1565254"/>
                <a:gd name="connsiteX1" fmla="*/ 4535 w 4109155"/>
                <a:gd name="connsiteY1" fmla="*/ 33565 h 1565254"/>
                <a:gd name="connsiteX2" fmla="*/ 0 w 4109155"/>
                <a:gd name="connsiteY2" fmla="*/ 37741 h 1565254"/>
                <a:gd name="connsiteX3" fmla="*/ 156959 w 4109155"/>
                <a:gd name="connsiteY3" fmla="*/ 582576 h 1565254"/>
                <a:gd name="connsiteX4" fmla="*/ 311272 w 4109155"/>
                <a:gd name="connsiteY4" fmla="*/ 995468 h 1565254"/>
                <a:gd name="connsiteX5" fmla="*/ 612968 w 4109155"/>
                <a:gd name="connsiteY5" fmla="*/ 1565253 h 1565254"/>
                <a:gd name="connsiteX6" fmla="*/ 619159 w 4109155"/>
                <a:gd name="connsiteY6" fmla="*/ 1557366 h 1565254"/>
                <a:gd name="connsiteX7" fmla="*/ 4071055 w 4109155"/>
                <a:gd name="connsiteY7" fmla="*/ 1543050 h 1565254"/>
                <a:gd name="connsiteX8" fmla="*/ 4090105 w 4109155"/>
                <a:gd name="connsiteY8" fmla="*/ 0 h 1565254"/>
                <a:gd name="connsiteX0" fmla="*/ 4090105 w 4109155"/>
                <a:gd name="connsiteY0" fmla="*/ 0 h 1565252"/>
                <a:gd name="connsiteX1" fmla="*/ 4535 w 4109155"/>
                <a:gd name="connsiteY1" fmla="*/ 33565 h 1565252"/>
                <a:gd name="connsiteX2" fmla="*/ 0 w 4109155"/>
                <a:gd name="connsiteY2" fmla="*/ 37741 h 1565252"/>
                <a:gd name="connsiteX3" fmla="*/ 156959 w 4109155"/>
                <a:gd name="connsiteY3" fmla="*/ 582576 h 1565252"/>
                <a:gd name="connsiteX4" fmla="*/ 311272 w 4109155"/>
                <a:gd name="connsiteY4" fmla="*/ 995468 h 1565252"/>
                <a:gd name="connsiteX5" fmla="*/ 612968 w 4109155"/>
                <a:gd name="connsiteY5" fmla="*/ 1565253 h 1565252"/>
                <a:gd name="connsiteX6" fmla="*/ 619159 w 4109155"/>
                <a:gd name="connsiteY6" fmla="*/ 1557366 h 1565252"/>
                <a:gd name="connsiteX7" fmla="*/ 4071055 w 4109155"/>
                <a:gd name="connsiteY7" fmla="*/ 1543050 h 1565252"/>
                <a:gd name="connsiteX8" fmla="*/ 4090105 w 4109155"/>
                <a:gd name="connsiteY8" fmla="*/ 0 h 1565252"/>
                <a:gd name="connsiteX0" fmla="*/ 4090105 w 4109155"/>
                <a:gd name="connsiteY0" fmla="*/ 0 h 1565254"/>
                <a:gd name="connsiteX1" fmla="*/ 4535 w 4109155"/>
                <a:gd name="connsiteY1" fmla="*/ 33565 h 1565254"/>
                <a:gd name="connsiteX2" fmla="*/ 0 w 4109155"/>
                <a:gd name="connsiteY2" fmla="*/ 37741 h 1565254"/>
                <a:gd name="connsiteX3" fmla="*/ 156959 w 4109155"/>
                <a:gd name="connsiteY3" fmla="*/ 582576 h 1565254"/>
                <a:gd name="connsiteX4" fmla="*/ 311272 w 4109155"/>
                <a:gd name="connsiteY4" fmla="*/ 995468 h 1565254"/>
                <a:gd name="connsiteX5" fmla="*/ 612968 w 4109155"/>
                <a:gd name="connsiteY5" fmla="*/ 1565253 h 1565254"/>
                <a:gd name="connsiteX6" fmla="*/ 988019 w 4109155"/>
                <a:gd name="connsiteY6" fmla="*/ 1557366 h 1565254"/>
                <a:gd name="connsiteX7" fmla="*/ 4071055 w 4109155"/>
                <a:gd name="connsiteY7" fmla="*/ 1543050 h 1565254"/>
                <a:gd name="connsiteX8" fmla="*/ 4090105 w 4109155"/>
                <a:gd name="connsiteY8" fmla="*/ 0 h 1565254"/>
                <a:gd name="connsiteX0" fmla="*/ 4090105 w 4109155"/>
                <a:gd name="connsiteY0" fmla="*/ 0 h 1559997"/>
                <a:gd name="connsiteX1" fmla="*/ 4535 w 4109155"/>
                <a:gd name="connsiteY1" fmla="*/ 33565 h 1559997"/>
                <a:gd name="connsiteX2" fmla="*/ 0 w 4109155"/>
                <a:gd name="connsiteY2" fmla="*/ 37741 h 1559997"/>
                <a:gd name="connsiteX3" fmla="*/ 156959 w 4109155"/>
                <a:gd name="connsiteY3" fmla="*/ 582576 h 1559997"/>
                <a:gd name="connsiteX4" fmla="*/ 311272 w 4109155"/>
                <a:gd name="connsiteY4" fmla="*/ 995468 h 1559997"/>
                <a:gd name="connsiteX5" fmla="*/ 639175 w 4109155"/>
                <a:gd name="connsiteY5" fmla="*/ 1557185 h 1559997"/>
                <a:gd name="connsiteX6" fmla="*/ 988019 w 4109155"/>
                <a:gd name="connsiteY6" fmla="*/ 1557366 h 1559997"/>
                <a:gd name="connsiteX7" fmla="*/ 4071055 w 4109155"/>
                <a:gd name="connsiteY7" fmla="*/ 1543050 h 1559997"/>
                <a:gd name="connsiteX8" fmla="*/ 4090105 w 4109155"/>
                <a:gd name="connsiteY8" fmla="*/ 0 h 1559997"/>
                <a:gd name="connsiteX0" fmla="*/ 4090105 w 4109155"/>
                <a:gd name="connsiteY0" fmla="*/ 0 h 1559997"/>
                <a:gd name="connsiteX1" fmla="*/ 4535 w 4109155"/>
                <a:gd name="connsiteY1" fmla="*/ 33565 h 1559997"/>
                <a:gd name="connsiteX2" fmla="*/ 0 w 4109155"/>
                <a:gd name="connsiteY2" fmla="*/ 37741 h 1559997"/>
                <a:gd name="connsiteX3" fmla="*/ 156959 w 4109155"/>
                <a:gd name="connsiteY3" fmla="*/ 582576 h 1559997"/>
                <a:gd name="connsiteX4" fmla="*/ 311272 w 4109155"/>
                <a:gd name="connsiteY4" fmla="*/ 995468 h 1559997"/>
                <a:gd name="connsiteX5" fmla="*/ 639175 w 4109155"/>
                <a:gd name="connsiteY5" fmla="*/ 1557185 h 1559997"/>
                <a:gd name="connsiteX6" fmla="*/ 988019 w 4109155"/>
                <a:gd name="connsiteY6" fmla="*/ 1557366 h 1559997"/>
                <a:gd name="connsiteX7" fmla="*/ 4071055 w 4109155"/>
                <a:gd name="connsiteY7" fmla="*/ 1543050 h 1559997"/>
                <a:gd name="connsiteX8" fmla="*/ 4090105 w 4109155"/>
                <a:gd name="connsiteY8" fmla="*/ 0 h 1559997"/>
                <a:gd name="connsiteX0" fmla="*/ 4090105 w 4109155"/>
                <a:gd name="connsiteY0" fmla="*/ 0 h 1559997"/>
                <a:gd name="connsiteX1" fmla="*/ 4535 w 4109155"/>
                <a:gd name="connsiteY1" fmla="*/ 33565 h 1559997"/>
                <a:gd name="connsiteX2" fmla="*/ 0 w 4109155"/>
                <a:gd name="connsiteY2" fmla="*/ 37744 h 1559997"/>
                <a:gd name="connsiteX3" fmla="*/ 156959 w 4109155"/>
                <a:gd name="connsiteY3" fmla="*/ 582576 h 1559997"/>
                <a:gd name="connsiteX4" fmla="*/ 311272 w 4109155"/>
                <a:gd name="connsiteY4" fmla="*/ 995468 h 1559997"/>
                <a:gd name="connsiteX5" fmla="*/ 639175 w 4109155"/>
                <a:gd name="connsiteY5" fmla="*/ 1557185 h 1559997"/>
                <a:gd name="connsiteX6" fmla="*/ 988019 w 4109155"/>
                <a:gd name="connsiteY6" fmla="*/ 1557366 h 1559997"/>
                <a:gd name="connsiteX7" fmla="*/ 4071055 w 4109155"/>
                <a:gd name="connsiteY7" fmla="*/ 1543050 h 1559997"/>
                <a:gd name="connsiteX8" fmla="*/ 4090105 w 4109155"/>
                <a:gd name="connsiteY8" fmla="*/ 0 h 1559997"/>
                <a:gd name="connsiteX0" fmla="*/ 4090105 w 4109155"/>
                <a:gd name="connsiteY0" fmla="*/ 0 h 1559997"/>
                <a:gd name="connsiteX1" fmla="*/ 4535 w 4109155"/>
                <a:gd name="connsiteY1" fmla="*/ 33565 h 1559997"/>
                <a:gd name="connsiteX2" fmla="*/ 0 w 4109155"/>
                <a:gd name="connsiteY2" fmla="*/ 37744 h 1559997"/>
                <a:gd name="connsiteX3" fmla="*/ 311272 w 4109155"/>
                <a:gd name="connsiteY3" fmla="*/ 995468 h 1559997"/>
                <a:gd name="connsiteX4" fmla="*/ 639175 w 4109155"/>
                <a:gd name="connsiteY4" fmla="*/ 1557185 h 1559997"/>
                <a:gd name="connsiteX5" fmla="*/ 988019 w 4109155"/>
                <a:gd name="connsiteY5" fmla="*/ 1557366 h 1559997"/>
                <a:gd name="connsiteX6" fmla="*/ 4071055 w 4109155"/>
                <a:gd name="connsiteY6" fmla="*/ 1543050 h 1559997"/>
                <a:gd name="connsiteX7" fmla="*/ 4090105 w 4109155"/>
                <a:gd name="connsiteY7" fmla="*/ 0 h 1559997"/>
                <a:gd name="connsiteX0" fmla="*/ 4090105 w 4109155"/>
                <a:gd name="connsiteY0" fmla="*/ 0 h 1559997"/>
                <a:gd name="connsiteX1" fmla="*/ 4535 w 4109155"/>
                <a:gd name="connsiteY1" fmla="*/ 33565 h 1559997"/>
                <a:gd name="connsiteX2" fmla="*/ 0 w 4109155"/>
                <a:gd name="connsiteY2" fmla="*/ 37744 h 1559997"/>
                <a:gd name="connsiteX3" fmla="*/ 639175 w 4109155"/>
                <a:gd name="connsiteY3" fmla="*/ 1557185 h 1559997"/>
                <a:gd name="connsiteX4" fmla="*/ 988019 w 4109155"/>
                <a:gd name="connsiteY4" fmla="*/ 1557366 h 1559997"/>
                <a:gd name="connsiteX5" fmla="*/ 4071055 w 4109155"/>
                <a:gd name="connsiteY5" fmla="*/ 1543050 h 1559997"/>
                <a:gd name="connsiteX6" fmla="*/ 4090105 w 4109155"/>
                <a:gd name="connsiteY6" fmla="*/ 0 h 1559997"/>
                <a:gd name="connsiteX0" fmla="*/ 4261745 w 4280795"/>
                <a:gd name="connsiteY0" fmla="*/ 569818 h 2129815"/>
                <a:gd name="connsiteX1" fmla="*/ 176175 w 4280795"/>
                <a:gd name="connsiteY1" fmla="*/ 603383 h 2129815"/>
                <a:gd name="connsiteX2" fmla="*/ 171640 w 4280795"/>
                <a:gd name="connsiteY2" fmla="*/ 607562 h 2129815"/>
                <a:gd name="connsiteX3" fmla="*/ 810815 w 4280795"/>
                <a:gd name="connsiteY3" fmla="*/ 2127003 h 2129815"/>
                <a:gd name="connsiteX4" fmla="*/ 1159659 w 4280795"/>
                <a:gd name="connsiteY4" fmla="*/ 2127184 h 2129815"/>
                <a:gd name="connsiteX5" fmla="*/ 4242695 w 4280795"/>
                <a:gd name="connsiteY5" fmla="*/ 2112868 h 2129815"/>
                <a:gd name="connsiteX6" fmla="*/ 4261745 w 4280795"/>
                <a:gd name="connsiteY6" fmla="*/ 569818 h 2129815"/>
                <a:gd name="connsiteX0" fmla="*/ 4261745 w 4281760"/>
                <a:gd name="connsiteY0" fmla="*/ 569818 h 2129815"/>
                <a:gd name="connsiteX1" fmla="*/ 176175 w 4281760"/>
                <a:gd name="connsiteY1" fmla="*/ 603383 h 2129815"/>
                <a:gd name="connsiteX2" fmla="*/ 171640 w 4281760"/>
                <a:gd name="connsiteY2" fmla="*/ 607562 h 2129815"/>
                <a:gd name="connsiteX3" fmla="*/ 810815 w 4281760"/>
                <a:gd name="connsiteY3" fmla="*/ 2127003 h 2129815"/>
                <a:gd name="connsiteX4" fmla="*/ 1159659 w 4281760"/>
                <a:gd name="connsiteY4" fmla="*/ 2127184 h 2129815"/>
                <a:gd name="connsiteX5" fmla="*/ 4268903 w 4281760"/>
                <a:gd name="connsiteY5" fmla="*/ 2104800 h 2129815"/>
                <a:gd name="connsiteX6" fmla="*/ 4261745 w 4281760"/>
                <a:gd name="connsiteY6" fmla="*/ 569818 h 2129815"/>
                <a:gd name="connsiteX0" fmla="*/ 4261745 w 4280795"/>
                <a:gd name="connsiteY0" fmla="*/ 569818 h 2129815"/>
                <a:gd name="connsiteX1" fmla="*/ 176175 w 4280795"/>
                <a:gd name="connsiteY1" fmla="*/ 603383 h 2129815"/>
                <a:gd name="connsiteX2" fmla="*/ 171640 w 4280795"/>
                <a:gd name="connsiteY2" fmla="*/ 607562 h 2129815"/>
                <a:gd name="connsiteX3" fmla="*/ 810815 w 4280795"/>
                <a:gd name="connsiteY3" fmla="*/ 2127003 h 2129815"/>
                <a:gd name="connsiteX4" fmla="*/ 1159659 w 4280795"/>
                <a:gd name="connsiteY4" fmla="*/ 2127184 h 2129815"/>
                <a:gd name="connsiteX5" fmla="*/ 4268903 w 4280795"/>
                <a:gd name="connsiteY5" fmla="*/ 2104800 h 2129815"/>
                <a:gd name="connsiteX6" fmla="*/ 4261745 w 4280795"/>
                <a:gd name="connsiteY6" fmla="*/ 569818 h 2129815"/>
                <a:gd name="connsiteX0" fmla="*/ 4090105 w 4109155"/>
                <a:gd name="connsiteY0" fmla="*/ 0 h 1559997"/>
                <a:gd name="connsiteX1" fmla="*/ 4535 w 4109155"/>
                <a:gd name="connsiteY1" fmla="*/ 33565 h 1559997"/>
                <a:gd name="connsiteX2" fmla="*/ 0 w 4109155"/>
                <a:gd name="connsiteY2" fmla="*/ 37744 h 1559997"/>
                <a:gd name="connsiteX3" fmla="*/ 639175 w 4109155"/>
                <a:gd name="connsiteY3" fmla="*/ 1557185 h 1559997"/>
                <a:gd name="connsiteX4" fmla="*/ 988019 w 4109155"/>
                <a:gd name="connsiteY4" fmla="*/ 1557366 h 1559997"/>
                <a:gd name="connsiteX5" fmla="*/ 4097263 w 4109155"/>
                <a:gd name="connsiteY5" fmla="*/ 1534982 h 1559997"/>
                <a:gd name="connsiteX6" fmla="*/ 4090105 w 4109155"/>
                <a:gd name="connsiteY6" fmla="*/ 0 h 1559997"/>
                <a:gd name="connsiteX0" fmla="*/ 4090105 w 4109155"/>
                <a:gd name="connsiteY0" fmla="*/ 0 h 1559997"/>
                <a:gd name="connsiteX1" fmla="*/ 4535 w 4109155"/>
                <a:gd name="connsiteY1" fmla="*/ 33565 h 1559997"/>
                <a:gd name="connsiteX2" fmla="*/ 0 w 4109155"/>
                <a:gd name="connsiteY2" fmla="*/ 37743 h 1559997"/>
                <a:gd name="connsiteX3" fmla="*/ 639175 w 4109155"/>
                <a:gd name="connsiteY3" fmla="*/ 1557185 h 1559997"/>
                <a:gd name="connsiteX4" fmla="*/ 988019 w 4109155"/>
                <a:gd name="connsiteY4" fmla="*/ 1557366 h 1559997"/>
                <a:gd name="connsiteX5" fmla="*/ 4097263 w 4109155"/>
                <a:gd name="connsiteY5" fmla="*/ 1534982 h 1559997"/>
                <a:gd name="connsiteX6" fmla="*/ 4090105 w 4109155"/>
                <a:gd name="connsiteY6" fmla="*/ 0 h 1559997"/>
                <a:gd name="connsiteX0" fmla="*/ 4091282 w 4110332"/>
                <a:gd name="connsiteY0" fmla="*/ 0 h 1559997"/>
                <a:gd name="connsiteX1" fmla="*/ 5712 w 4110332"/>
                <a:gd name="connsiteY1" fmla="*/ 33565 h 1559997"/>
                <a:gd name="connsiteX2" fmla="*/ 1177 w 4110332"/>
                <a:gd name="connsiteY2" fmla="*/ 37743 h 1559997"/>
                <a:gd name="connsiteX3" fmla="*/ 280416 w 4110332"/>
                <a:gd name="connsiteY3" fmla="*/ 764431 h 1559997"/>
                <a:gd name="connsiteX4" fmla="*/ 640352 w 4110332"/>
                <a:gd name="connsiteY4" fmla="*/ 1557185 h 1559997"/>
                <a:gd name="connsiteX5" fmla="*/ 989196 w 4110332"/>
                <a:gd name="connsiteY5" fmla="*/ 1557366 h 1559997"/>
                <a:gd name="connsiteX6" fmla="*/ 4098440 w 4110332"/>
                <a:gd name="connsiteY6" fmla="*/ 1534982 h 1559997"/>
                <a:gd name="connsiteX7" fmla="*/ 4091282 w 4110332"/>
                <a:gd name="connsiteY7" fmla="*/ 0 h 1559997"/>
                <a:gd name="connsiteX0" fmla="*/ 4090105 w 4109155"/>
                <a:gd name="connsiteY0" fmla="*/ 0 h 1559997"/>
                <a:gd name="connsiteX1" fmla="*/ 4535 w 4109155"/>
                <a:gd name="connsiteY1" fmla="*/ 33565 h 1559997"/>
                <a:gd name="connsiteX2" fmla="*/ 0 w 4109155"/>
                <a:gd name="connsiteY2" fmla="*/ 37743 h 1559997"/>
                <a:gd name="connsiteX3" fmla="*/ 279239 w 4109155"/>
                <a:gd name="connsiteY3" fmla="*/ 764431 h 1559997"/>
                <a:gd name="connsiteX4" fmla="*/ 639175 w 4109155"/>
                <a:gd name="connsiteY4" fmla="*/ 1557185 h 1559997"/>
                <a:gd name="connsiteX5" fmla="*/ 988019 w 4109155"/>
                <a:gd name="connsiteY5" fmla="*/ 1557366 h 1559997"/>
                <a:gd name="connsiteX6" fmla="*/ 4097263 w 4109155"/>
                <a:gd name="connsiteY6" fmla="*/ 1534982 h 1559997"/>
                <a:gd name="connsiteX7" fmla="*/ 4090105 w 4109155"/>
                <a:gd name="connsiteY7" fmla="*/ 0 h 1559997"/>
                <a:gd name="connsiteX0" fmla="*/ 4473324 w 4492374"/>
                <a:gd name="connsiteY0" fmla="*/ 0 h 1559997"/>
                <a:gd name="connsiteX1" fmla="*/ 387754 w 4492374"/>
                <a:gd name="connsiteY1" fmla="*/ 33565 h 1559997"/>
                <a:gd name="connsiteX2" fmla="*/ 383219 w 4492374"/>
                <a:gd name="connsiteY2" fmla="*/ 37743 h 1559997"/>
                <a:gd name="connsiteX3" fmla="*/ 46540 w 4492374"/>
                <a:gd name="connsiteY3" fmla="*/ 459942 h 1559997"/>
                <a:gd name="connsiteX4" fmla="*/ 662458 w 4492374"/>
                <a:gd name="connsiteY4" fmla="*/ 764431 h 1559997"/>
                <a:gd name="connsiteX5" fmla="*/ 1022394 w 4492374"/>
                <a:gd name="connsiteY5" fmla="*/ 1557185 h 1559997"/>
                <a:gd name="connsiteX6" fmla="*/ 1371238 w 4492374"/>
                <a:gd name="connsiteY6" fmla="*/ 1557366 h 1559997"/>
                <a:gd name="connsiteX7" fmla="*/ 4480482 w 4492374"/>
                <a:gd name="connsiteY7" fmla="*/ 1534982 h 1559997"/>
                <a:gd name="connsiteX8" fmla="*/ 4473324 w 4492374"/>
                <a:gd name="connsiteY8" fmla="*/ 0 h 1559997"/>
                <a:gd name="connsiteX0" fmla="*/ 4525923 w 4544973"/>
                <a:gd name="connsiteY0" fmla="*/ 0 h 1559997"/>
                <a:gd name="connsiteX1" fmla="*/ 440353 w 4544973"/>
                <a:gd name="connsiteY1" fmla="*/ 33565 h 1559997"/>
                <a:gd name="connsiteX2" fmla="*/ 435818 w 4544973"/>
                <a:gd name="connsiteY2" fmla="*/ 37743 h 1559997"/>
                <a:gd name="connsiteX3" fmla="*/ 120221 w 4544973"/>
                <a:gd name="connsiteY3" fmla="*/ 214555 h 1559997"/>
                <a:gd name="connsiteX4" fmla="*/ 99139 w 4544973"/>
                <a:gd name="connsiteY4" fmla="*/ 459942 h 1559997"/>
                <a:gd name="connsiteX5" fmla="*/ 715057 w 4544973"/>
                <a:gd name="connsiteY5" fmla="*/ 764431 h 1559997"/>
                <a:gd name="connsiteX6" fmla="*/ 1074993 w 4544973"/>
                <a:gd name="connsiteY6" fmla="*/ 1557185 h 1559997"/>
                <a:gd name="connsiteX7" fmla="*/ 1423837 w 4544973"/>
                <a:gd name="connsiteY7" fmla="*/ 1557366 h 1559997"/>
                <a:gd name="connsiteX8" fmla="*/ 4533081 w 4544973"/>
                <a:gd name="connsiteY8" fmla="*/ 1534982 h 1559997"/>
                <a:gd name="connsiteX9" fmla="*/ 4525923 w 4544973"/>
                <a:gd name="connsiteY9" fmla="*/ 0 h 1559997"/>
                <a:gd name="connsiteX0" fmla="*/ 4473324 w 4492374"/>
                <a:gd name="connsiteY0" fmla="*/ 0 h 1559997"/>
                <a:gd name="connsiteX1" fmla="*/ 387754 w 4492374"/>
                <a:gd name="connsiteY1" fmla="*/ 33565 h 1559997"/>
                <a:gd name="connsiteX2" fmla="*/ 383219 w 4492374"/>
                <a:gd name="connsiteY2" fmla="*/ 37743 h 1559997"/>
                <a:gd name="connsiteX3" fmla="*/ 46540 w 4492374"/>
                <a:gd name="connsiteY3" fmla="*/ 459942 h 1559997"/>
                <a:gd name="connsiteX4" fmla="*/ 662458 w 4492374"/>
                <a:gd name="connsiteY4" fmla="*/ 764431 h 1559997"/>
                <a:gd name="connsiteX5" fmla="*/ 1022394 w 4492374"/>
                <a:gd name="connsiteY5" fmla="*/ 1557185 h 1559997"/>
                <a:gd name="connsiteX6" fmla="*/ 1371238 w 4492374"/>
                <a:gd name="connsiteY6" fmla="*/ 1557366 h 1559997"/>
                <a:gd name="connsiteX7" fmla="*/ 4480482 w 4492374"/>
                <a:gd name="connsiteY7" fmla="*/ 1534982 h 1559997"/>
                <a:gd name="connsiteX8" fmla="*/ 4473324 w 4492374"/>
                <a:gd name="connsiteY8" fmla="*/ 0 h 1559997"/>
                <a:gd name="connsiteX0" fmla="*/ 4090105 w 4109155"/>
                <a:gd name="connsiteY0" fmla="*/ 0 h 1559997"/>
                <a:gd name="connsiteX1" fmla="*/ 4535 w 4109155"/>
                <a:gd name="connsiteY1" fmla="*/ 33565 h 1559997"/>
                <a:gd name="connsiteX2" fmla="*/ 0 w 4109155"/>
                <a:gd name="connsiteY2" fmla="*/ 37743 h 1559997"/>
                <a:gd name="connsiteX3" fmla="*/ 279239 w 4109155"/>
                <a:gd name="connsiteY3" fmla="*/ 764431 h 1559997"/>
                <a:gd name="connsiteX4" fmla="*/ 639175 w 4109155"/>
                <a:gd name="connsiteY4" fmla="*/ 1557185 h 1559997"/>
                <a:gd name="connsiteX5" fmla="*/ 988019 w 4109155"/>
                <a:gd name="connsiteY5" fmla="*/ 1557366 h 1559997"/>
                <a:gd name="connsiteX6" fmla="*/ 4097263 w 4109155"/>
                <a:gd name="connsiteY6" fmla="*/ 1534982 h 1559997"/>
                <a:gd name="connsiteX7" fmla="*/ 4090105 w 4109155"/>
                <a:gd name="connsiteY7" fmla="*/ 0 h 1559997"/>
                <a:gd name="connsiteX0" fmla="*/ 4090105 w 4109155"/>
                <a:gd name="connsiteY0" fmla="*/ 0 h 1559997"/>
                <a:gd name="connsiteX1" fmla="*/ 4535 w 4109155"/>
                <a:gd name="connsiteY1" fmla="*/ 33565 h 1559997"/>
                <a:gd name="connsiteX2" fmla="*/ 0 w 4109155"/>
                <a:gd name="connsiteY2" fmla="*/ 37743 h 1559997"/>
                <a:gd name="connsiteX3" fmla="*/ 639175 w 4109155"/>
                <a:gd name="connsiteY3" fmla="*/ 1557185 h 1559997"/>
                <a:gd name="connsiteX4" fmla="*/ 988019 w 4109155"/>
                <a:gd name="connsiteY4" fmla="*/ 1557366 h 1559997"/>
                <a:gd name="connsiteX5" fmla="*/ 4097263 w 4109155"/>
                <a:gd name="connsiteY5" fmla="*/ 1534982 h 1559997"/>
                <a:gd name="connsiteX6" fmla="*/ 4090105 w 4109155"/>
                <a:gd name="connsiteY6" fmla="*/ 0 h 1559997"/>
                <a:gd name="connsiteX0" fmla="*/ 4090105 w 4109155"/>
                <a:gd name="connsiteY0" fmla="*/ 0 h 1557366"/>
                <a:gd name="connsiteX1" fmla="*/ 4535 w 4109155"/>
                <a:gd name="connsiteY1" fmla="*/ 33565 h 1557366"/>
                <a:gd name="connsiteX2" fmla="*/ 0 w 4109155"/>
                <a:gd name="connsiteY2" fmla="*/ 37743 h 1557366"/>
                <a:gd name="connsiteX3" fmla="*/ 988019 w 4109155"/>
                <a:gd name="connsiteY3" fmla="*/ 1557366 h 1557366"/>
                <a:gd name="connsiteX4" fmla="*/ 4097263 w 4109155"/>
                <a:gd name="connsiteY4" fmla="*/ 1534982 h 1557366"/>
                <a:gd name="connsiteX5" fmla="*/ 4090105 w 4109155"/>
                <a:gd name="connsiteY5" fmla="*/ 0 h 1557366"/>
                <a:gd name="connsiteX0" fmla="*/ 4091282 w 4110332"/>
                <a:gd name="connsiteY0" fmla="*/ 0 h 1557366"/>
                <a:gd name="connsiteX1" fmla="*/ 5712 w 4110332"/>
                <a:gd name="connsiteY1" fmla="*/ 33565 h 1557366"/>
                <a:gd name="connsiteX2" fmla="*/ 1177 w 4110332"/>
                <a:gd name="connsiteY2" fmla="*/ 37743 h 1557366"/>
                <a:gd name="connsiteX3" fmla="*/ 416081 w 4110332"/>
                <a:gd name="connsiteY3" fmla="*/ 799530 h 1557366"/>
                <a:gd name="connsiteX4" fmla="*/ 989196 w 4110332"/>
                <a:gd name="connsiteY4" fmla="*/ 1557366 h 1557366"/>
                <a:gd name="connsiteX5" fmla="*/ 4098440 w 4110332"/>
                <a:gd name="connsiteY5" fmla="*/ 1534982 h 1557366"/>
                <a:gd name="connsiteX6" fmla="*/ 4091282 w 4110332"/>
                <a:gd name="connsiteY6" fmla="*/ 0 h 1557366"/>
                <a:gd name="connsiteX0" fmla="*/ 4091282 w 4110332"/>
                <a:gd name="connsiteY0" fmla="*/ 0 h 1557366"/>
                <a:gd name="connsiteX1" fmla="*/ 5712 w 4110332"/>
                <a:gd name="connsiteY1" fmla="*/ 33565 h 1557366"/>
                <a:gd name="connsiteX2" fmla="*/ 1177 w 4110332"/>
                <a:gd name="connsiteY2" fmla="*/ 37743 h 1557366"/>
                <a:gd name="connsiteX3" fmla="*/ 416081 w 4110332"/>
                <a:gd name="connsiteY3" fmla="*/ 799530 h 1557366"/>
                <a:gd name="connsiteX4" fmla="*/ 989196 w 4110332"/>
                <a:gd name="connsiteY4" fmla="*/ 1557366 h 1557366"/>
                <a:gd name="connsiteX5" fmla="*/ 4098440 w 4110332"/>
                <a:gd name="connsiteY5" fmla="*/ 1534982 h 1557366"/>
                <a:gd name="connsiteX6" fmla="*/ 4091282 w 4110332"/>
                <a:gd name="connsiteY6" fmla="*/ 0 h 1557366"/>
                <a:gd name="connsiteX0" fmla="*/ 4091282 w 4110332"/>
                <a:gd name="connsiteY0" fmla="*/ 0 h 1557366"/>
                <a:gd name="connsiteX1" fmla="*/ 5712 w 4110332"/>
                <a:gd name="connsiteY1" fmla="*/ 33565 h 1557366"/>
                <a:gd name="connsiteX2" fmla="*/ 1177 w 4110332"/>
                <a:gd name="connsiteY2" fmla="*/ 37743 h 1557366"/>
                <a:gd name="connsiteX3" fmla="*/ 416081 w 4110332"/>
                <a:gd name="connsiteY3" fmla="*/ 799530 h 1557366"/>
                <a:gd name="connsiteX4" fmla="*/ 989196 w 4110332"/>
                <a:gd name="connsiteY4" fmla="*/ 1557366 h 1557366"/>
                <a:gd name="connsiteX5" fmla="*/ 1140016 w 4110332"/>
                <a:gd name="connsiteY5" fmla="*/ 1547275 h 1557366"/>
                <a:gd name="connsiteX6" fmla="*/ 4098440 w 4110332"/>
                <a:gd name="connsiteY6" fmla="*/ 1534982 h 1557366"/>
                <a:gd name="connsiteX7" fmla="*/ 4091282 w 4110332"/>
                <a:gd name="connsiteY7" fmla="*/ 0 h 1557366"/>
                <a:gd name="connsiteX0" fmla="*/ 4091282 w 4110332"/>
                <a:gd name="connsiteY0" fmla="*/ 0 h 1547275"/>
                <a:gd name="connsiteX1" fmla="*/ 5712 w 4110332"/>
                <a:gd name="connsiteY1" fmla="*/ 33565 h 1547275"/>
                <a:gd name="connsiteX2" fmla="*/ 1177 w 4110332"/>
                <a:gd name="connsiteY2" fmla="*/ 37743 h 1547275"/>
                <a:gd name="connsiteX3" fmla="*/ 416081 w 4110332"/>
                <a:gd name="connsiteY3" fmla="*/ 799530 h 1547275"/>
                <a:gd name="connsiteX4" fmla="*/ 1140016 w 4110332"/>
                <a:gd name="connsiteY4" fmla="*/ 1547275 h 1547275"/>
                <a:gd name="connsiteX5" fmla="*/ 4098440 w 4110332"/>
                <a:gd name="connsiteY5" fmla="*/ 1534982 h 1547275"/>
                <a:gd name="connsiteX6" fmla="*/ 4091282 w 4110332"/>
                <a:gd name="connsiteY6" fmla="*/ 0 h 1547275"/>
                <a:gd name="connsiteX0" fmla="*/ 4091282 w 4110332"/>
                <a:gd name="connsiteY0" fmla="*/ 0 h 1547275"/>
                <a:gd name="connsiteX1" fmla="*/ 5712 w 4110332"/>
                <a:gd name="connsiteY1" fmla="*/ 33565 h 1547275"/>
                <a:gd name="connsiteX2" fmla="*/ 1177 w 4110332"/>
                <a:gd name="connsiteY2" fmla="*/ 37743 h 1547275"/>
                <a:gd name="connsiteX3" fmla="*/ 416081 w 4110332"/>
                <a:gd name="connsiteY3" fmla="*/ 799530 h 1547275"/>
                <a:gd name="connsiteX4" fmla="*/ 1140016 w 4110332"/>
                <a:gd name="connsiteY4" fmla="*/ 1547275 h 1547275"/>
                <a:gd name="connsiteX5" fmla="*/ 4098440 w 4110332"/>
                <a:gd name="connsiteY5" fmla="*/ 1534982 h 1547275"/>
                <a:gd name="connsiteX6" fmla="*/ 4091282 w 4110332"/>
                <a:gd name="connsiteY6" fmla="*/ 0 h 1547275"/>
                <a:gd name="connsiteX0" fmla="*/ 4091282 w 4110332"/>
                <a:gd name="connsiteY0" fmla="*/ 0 h 1547275"/>
                <a:gd name="connsiteX1" fmla="*/ 5712 w 4110332"/>
                <a:gd name="connsiteY1" fmla="*/ 33565 h 1547275"/>
                <a:gd name="connsiteX2" fmla="*/ 1177 w 4110332"/>
                <a:gd name="connsiteY2" fmla="*/ 37743 h 1547275"/>
                <a:gd name="connsiteX3" fmla="*/ 416081 w 4110332"/>
                <a:gd name="connsiteY3" fmla="*/ 799530 h 1547275"/>
                <a:gd name="connsiteX4" fmla="*/ 1140016 w 4110332"/>
                <a:gd name="connsiteY4" fmla="*/ 1547275 h 1547275"/>
                <a:gd name="connsiteX5" fmla="*/ 4098440 w 4110332"/>
                <a:gd name="connsiteY5" fmla="*/ 1534982 h 1547275"/>
                <a:gd name="connsiteX6" fmla="*/ 4091282 w 4110332"/>
                <a:gd name="connsiteY6" fmla="*/ 0 h 1547275"/>
                <a:gd name="connsiteX0" fmla="*/ 4091282 w 4110332"/>
                <a:gd name="connsiteY0" fmla="*/ 0 h 1547275"/>
                <a:gd name="connsiteX1" fmla="*/ 5712 w 4110332"/>
                <a:gd name="connsiteY1" fmla="*/ 33565 h 1547275"/>
                <a:gd name="connsiteX2" fmla="*/ 1177 w 4110332"/>
                <a:gd name="connsiteY2" fmla="*/ 37743 h 1547275"/>
                <a:gd name="connsiteX3" fmla="*/ 416081 w 4110332"/>
                <a:gd name="connsiteY3" fmla="*/ 799530 h 1547275"/>
                <a:gd name="connsiteX4" fmla="*/ 1140016 w 4110332"/>
                <a:gd name="connsiteY4" fmla="*/ 1547275 h 1547275"/>
                <a:gd name="connsiteX5" fmla="*/ 4098440 w 4110332"/>
                <a:gd name="connsiteY5" fmla="*/ 1534982 h 1547275"/>
                <a:gd name="connsiteX6" fmla="*/ 4091282 w 4110332"/>
                <a:gd name="connsiteY6" fmla="*/ 0 h 1547275"/>
                <a:gd name="connsiteX0" fmla="*/ 4091282 w 4110332"/>
                <a:gd name="connsiteY0" fmla="*/ 0 h 1547275"/>
                <a:gd name="connsiteX1" fmla="*/ 5712 w 4110332"/>
                <a:gd name="connsiteY1" fmla="*/ 33565 h 1547275"/>
                <a:gd name="connsiteX2" fmla="*/ 1177 w 4110332"/>
                <a:gd name="connsiteY2" fmla="*/ 37743 h 1547275"/>
                <a:gd name="connsiteX3" fmla="*/ 416081 w 4110332"/>
                <a:gd name="connsiteY3" fmla="*/ 799530 h 1547275"/>
                <a:gd name="connsiteX4" fmla="*/ 1140016 w 4110332"/>
                <a:gd name="connsiteY4" fmla="*/ 1547275 h 1547275"/>
                <a:gd name="connsiteX5" fmla="*/ 4098440 w 4110332"/>
                <a:gd name="connsiteY5" fmla="*/ 1534982 h 1547275"/>
                <a:gd name="connsiteX6" fmla="*/ 4091282 w 4110332"/>
                <a:gd name="connsiteY6" fmla="*/ 0 h 1547275"/>
                <a:gd name="connsiteX0" fmla="*/ 4091282 w 4110332"/>
                <a:gd name="connsiteY0" fmla="*/ 0 h 1547275"/>
                <a:gd name="connsiteX1" fmla="*/ 5712 w 4110332"/>
                <a:gd name="connsiteY1" fmla="*/ 33565 h 1547275"/>
                <a:gd name="connsiteX2" fmla="*/ 1177 w 4110332"/>
                <a:gd name="connsiteY2" fmla="*/ 37743 h 1547275"/>
                <a:gd name="connsiteX3" fmla="*/ 541588 w 4110332"/>
                <a:gd name="connsiteY3" fmla="*/ 960980 h 1547275"/>
                <a:gd name="connsiteX4" fmla="*/ 1140016 w 4110332"/>
                <a:gd name="connsiteY4" fmla="*/ 1547275 h 1547275"/>
                <a:gd name="connsiteX5" fmla="*/ 4098440 w 4110332"/>
                <a:gd name="connsiteY5" fmla="*/ 1534982 h 1547275"/>
                <a:gd name="connsiteX6" fmla="*/ 4091282 w 4110332"/>
                <a:gd name="connsiteY6" fmla="*/ 0 h 1547275"/>
                <a:gd name="connsiteX0" fmla="*/ 4091282 w 4110332"/>
                <a:gd name="connsiteY0" fmla="*/ 0 h 1547275"/>
                <a:gd name="connsiteX1" fmla="*/ 5712 w 4110332"/>
                <a:gd name="connsiteY1" fmla="*/ 33565 h 1547275"/>
                <a:gd name="connsiteX2" fmla="*/ 1177 w 4110332"/>
                <a:gd name="connsiteY2" fmla="*/ 37743 h 1547275"/>
                <a:gd name="connsiteX3" fmla="*/ 541588 w 4110332"/>
                <a:gd name="connsiteY3" fmla="*/ 960980 h 1547275"/>
                <a:gd name="connsiteX4" fmla="*/ 1140016 w 4110332"/>
                <a:gd name="connsiteY4" fmla="*/ 1547275 h 1547275"/>
                <a:gd name="connsiteX5" fmla="*/ 4098440 w 4110332"/>
                <a:gd name="connsiteY5" fmla="*/ 1534982 h 1547275"/>
                <a:gd name="connsiteX6" fmla="*/ 4091282 w 4110332"/>
                <a:gd name="connsiteY6" fmla="*/ 0 h 1547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10332" h="1547275">
                  <a:moveTo>
                    <a:pt x="4091282" y="0"/>
                  </a:moveTo>
                  <a:lnTo>
                    <a:pt x="5712" y="33565"/>
                  </a:lnTo>
                  <a:cubicBezTo>
                    <a:pt x="4200" y="34958"/>
                    <a:pt x="643524" y="38555"/>
                    <a:pt x="1177" y="37743"/>
                  </a:cubicBezTo>
                  <a:cubicBezTo>
                    <a:pt x="0" y="40609"/>
                    <a:pt x="173982" y="507579"/>
                    <a:pt x="541588" y="960980"/>
                  </a:cubicBezTo>
                  <a:cubicBezTo>
                    <a:pt x="930113" y="1374017"/>
                    <a:pt x="620420" y="1071531"/>
                    <a:pt x="1140016" y="1547275"/>
                  </a:cubicBezTo>
                  <a:lnTo>
                    <a:pt x="4098440" y="1534982"/>
                  </a:lnTo>
                  <a:cubicBezTo>
                    <a:pt x="4091537" y="182792"/>
                    <a:pt x="4110332" y="501805"/>
                    <a:pt x="4091282" y="0"/>
                  </a:cubicBezTo>
                  <a:close/>
                </a:path>
              </a:pathLst>
            </a:custGeom>
            <a:solidFill>
              <a:srgbClr val="FFFFC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3762375" fontAlgn="base">
                <a:spcBef>
                  <a:spcPct val="0"/>
                </a:spcBef>
                <a:spcAft>
                  <a:spcPct val="0"/>
                </a:spcAft>
              </a:pPr>
              <a:endParaRPr lang="en-PH" sz="7400" dirty="0" smtClean="0">
                <a:solidFill>
                  <a:srgbClr val="000000"/>
                </a:solidFill>
                <a:cs typeface="Arial" charset="0"/>
              </a:endParaRPr>
            </a:p>
          </p:txBody>
        </p:sp>
        <p:sp>
          <p:nvSpPr>
            <p:cNvPr id="14" name="TextBox 13"/>
            <p:cNvSpPr txBox="1"/>
            <p:nvPr/>
          </p:nvSpPr>
          <p:spPr>
            <a:xfrm>
              <a:off x="714223" y="31852043"/>
              <a:ext cx="4000499" cy="987684"/>
            </a:xfrm>
            <a:prstGeom prst="rect">
              <a:avLst/>
            </a:prstGeom>
            <a:noFill/>
            <a:ln>
              <a:noFill/>
            </a:ln>
            <a:effectLst/>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fontAlgn="base">
                <a:spcBef>
                  <a:spcPct val="0"/>
                </a:spcBef>
                <a:spcAft>
                  <a:spcPct val="0"/>
                </a:spcAft>
              </a:pPr>
              <a:r>
                <a:rPr lang="en-US" sz="1400" b="1" dirty="0" smtClean="0">
                  <a:solidFill>
                    <a:srgbClr val="FF0000"/>
                  </a:solidFill>
                  <a:latin typeface="Verdana" pitchFamily="34" charset="0"/>
                  <a:ea typeface="Verdana" pitchFamily="34" charset="0"/>
                  <a:cs typeface="Verdana" pitchFamily="34" charset="0"/>
                </a:rPr>
                <a:t>Food industry </a:t>
              </a:r>
              <a:r>
                <a:rPr lang="en-US" sz="1200" dirty="0" smtClean="0">
                  <a:solidFill>
                    <a:srgbClr val="000000"/>
                  </a:solidFill>
                  <a:latin typeface="Verdana" pitchFamily="34" charset="0"/>
                  <a:ea typeface="Verdana" pitchFamily="34" charset="0"/>
                  <a:cs typeface="Verdana" pitchFamily="34" charset="0"/>
                </a:rPr>
                <a:t>     Ahold, Mars, Ebro</a:t>
              </a:r>
            </a:p>
          </p:txBody>
        </p:sp>
        <p:sp>
          <p:nvSpPr>
            <p:cNvPr id="15" name="Rectangle 14"/>
            <p:cNvSpPr/>
            <p:nvPr/>
          </p:nvSpPr>
          <p:spPr bwMode="auto">
            <a:xfrm>
              <a:off x="4552948" y="32663389"/>
              <a:ext cx="5131184" cy="2075050"/>
            </a:xfrm>
            <a:prstGeom prst="rect">
              <a:avLst/>
            </a:prstGeom>
            <a:solidFill>
              <a:srgbClr val="FFFFC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3762375" fontAlgn="base">
                <a:spcBef>
                  <a:spcPct val="0"/>
                </a:spcBef>
                <a:spcAft>
                  <a:spcPct val="0"/>
                </a:spcAft>
              </a:pPr>
              <a:endParaRPr lang="en-PH" sz="7400" dirty="0" smtClean="0">
                <a:solidFill>
                  <a:srgbClr val="000000"/>
                </a:solidFill>
                <a:cs typeface="Arial" charset="0"/>
              </a:endParaRPr>
            </a:p>
          </p:txBody>
        </p:sp>
        <p:sp>
          <p:nvSpPr>
            <p:cNvPr id="16" name="TextBox 15"/>
            <p:cNvSpPr txBox="1"/>
            <p:nvPr/>
          </p:nvSpPr>
          <p:spPr>
            <a:xfrm>
              <a:off x="4572926" y="32639614"/>
              <a:ext cx="5104670" cy="2098826"/>
            </a:xfrm>
            <a:prstGeom prst="rect">
              <a:avLst/>
            </a:prstGeom>
            <a:noFill/>
            <a:ln>
              <a:noFill/>
            </a:ln>
            <a:effectLst/>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fontAlgn="base">
                <a:spcBef>
                  <a:spcPct val="0"/>
                </a:spcBef>
                <a:spcAft>
                  <a:spcPct val="0"/>
                </a:spcAft>
              </a:pPr>
              <a:r>
                <a:rPr lang="en-US" sz="1400" b="1" dirty="0" smtClean="0">
                  <a:solidFill>
                    <a:srgbClr val="FF0000"/>
                  </a:solidFill>
                  <a:latin typeface="Verdana" pitchFamily="34" charset="0"/>
                  <a:ea typeface="Verdana" pitchFamily="34" charset="0"/>
                  <a:cs typeface="Verdana" pitchFamily="34" charset="0"/>
                </a:rPr>
                <a:t>Traders/Importers</a:t>
              </a:r>
              <a:endParaRPr lang="en-US" sz="1400" b="1" dirty="0">
                <a:solidFill>
                  <a:srgbClr val="FF0000"/>
                </a:solidFill>
                <a:latin typeface="Verdana" pitchFamily="34" charset="0"/>
                <a:ea typeface="Verdana" pitchFamily="34" charset="0"/>
                <a:cs typeface="Verdana" pitchFamily="34" charset="0"/>
              </a:endParaRPr>
            </a:p>
            <a:p>
              <a:pPr algn="ctr" fontAlgn="base">
                <a:spcBef>
                  <a:spcPct val="0"/>
                </a:spcBef>
                <a:spcAft>
                  <a:spcPct val="0"/>
                </a:spcAft>
              </a:pPr>
              <a:r>
                <a:rPr lang="en-US" sz="1200" dirty="0" smtClean="0">
                  <a:solidFill>
                    <a:srgbClr val="000000"/>
                  </a:solidFill>
                  <a:latin typeface="Verdana" pitchFamily="34" charset="0"/>
                  <a:ea typeface="Verdana" pitchFamily="34" charset="0"/>
                  <a:cs typeface="Verdana" pitchFamily="34" charset="0"/>
                </a:rPr>
                <a:t>Ebro, Louis Dreyfus Commodities, Olam International, Tilda, van Sillevoldt </a:t>
              </a:r>
              <a:r>
                <a:rPr lang="en-US" sz="1200" dirty="0" err="1" smtClean="0">
                  <a:solidFill>
                    <a:srgbClr val="000000"/>
                  </a:solidFill>
                  <a:latin typeface="Verdana" pitchFamily="34" charset="0"/>
                  <a:ea typeface="Verdana" pitchFamily="34" charset="0"/>
                  <a:cs typeface="Verdana" pitchFamily="34" charset="0"/>
                </a:rPr>
                <a:t>Rijst</a:t>
              </a:r>
              <a:r>
                <a:rPr lang="en-US" sz="1200" dirty="0" smtClean="0">
                  <a:solidFill>
                    <a:srgbClr val="000000"/>
                  </a:solidFill>
                  <a:latin typeface="Verdana" pitchFamily="34" charset="0"/>
                  <a:ea typeface="Verdana" pitchFamily="34" charset="0"/>
                  <a:cs typeface="Verdana" pitchFamily="34" charset="0"/>
                </a:rPr>
                <a:t>, </a:t>
              </a:r>
              <a:r>
                <a:rPr lang="en-US" sz="1200" dirty="0" err="1" smtClean="0">
                  <a:solidFill>
                    <a:srgbClr val="000000"/>
                  </a:solidFill>
                  <a:latin typeface="Verdana" pitchFamily="34" charset="0"/>
                  <a:ea typeface="Verdana" pitchFamily="34" charset="0"/>
                  <a:cs typeface="Verdana" pitchFamily="34" charset="0"/>
                </a:rPr>
                <a:t>Westmill</a:t>
              </a:r>
              <a:r>
                <a:rPr lang="en-US" sz="1200" dirty="0" smtClean="0">
                  <a:solidFill>
                    <a:srgbClr val="000000"/>
                  </a:solidFill>
                  <a:latin typeface="Verdana" pitchFamily="34" charset="0"/>
                  <a:ea typeface="Verdana" pitchFamily="34" charset="0"/>
                  <a:cs typeface="Verdana" pitchFamily="34" charset="0"/>
                </a:rPr>
                <a:t>, </a:t>
              </a:r>
              <a:r>
                <a:rPr lang="en-US" sz="1200" dirty="0" err="1" smtClean="0">
                  <a:solidFill>
                    <a:srgbClr val="000000"/>
                  </a:solidFill>
                  <a:latin typeface="Verdana" pitchFamily="34" charset="0"/>
                  <a:ea typeface="Verdana" pitchFamily="34" charset="0"/>
                  <a:cs typeface="Verdana" pitchFamily="34" charset="0"/>
                </a:rPr>
                <a:t>Veetee</a:t>
              </a:r>
              <a:r>
                <a:rPr lang="en-US" sz="1200" dirty="0" smtClean="0">
                  <a:solidFill>
                    <a:srgbClr val="000000"/>
                  </a:solidFill>
                  <a:latin typeface="Verdana" pitchFamily="34" charset="0"/>
                  <a:ea typeface="Verdana" pitchFamily="34" charset="0"/>
                  <a:cs typeface="Verdana" pitchFamily="34" charset="0"/>
                </a:rPr>
                <a:t> </a:t>
              </a:r>
              <a:endParaRPr lang="en-US" sz="1200" dirty="0">
                <a:solidFill>
                  <a:srgbClr val="000000"/>
                </a:solidFill>
                <a:latin typeface="Verdana" pitchFamily="34" charset="0"/>
                <a:ea typeface="Verdana" pitchFamily="34" charset="0"/>
                <a:cs typeface="Verdana" pitchFamily="34" charset="0"/>
              </a:endParaRPr>
            </a:p>
          </p:txBody>
        </p:sp>
        <p:sp>
          <p:nvSpPr>
            <p:cNvPr id="17" name="Freeform 16"/>
            <p:cNvSpPr/>
            <p:nvPr/>
          </p:nvSpPr>
          <p:spPr bwMode="auto">
            <a:xfrm flipH="1">
              <a:off x="9677596" y="31593557"/>
              <a:ext cx="5036139" cy="1478843"/>
            </a:xfrm>
            <a:custGeom>
              <a:avLst/>
              <a:gdLst>
                <a:gd name="connsiteX0" fmla="*/ 4362450 w 4381500"/>
                <a:gd name="connsiteY0" fmla="*/ 0 h 1581150"/>
                <a:gd name="connsiteX1" fmla="*/ 742950 w 4381500"/>
                <a:gd name="connsiteY1" fmla="*/ 0 h 1581150"/>
                <a:gd name="connsiteX2" fmla="*/ 0 w 4381500"/>
                <a:gd name="connsiteY2" fmla="*/ 1581150 h 1581150"/>
                <a:gd name="connsiteX3" fmla="*/ 4343400 w 4381500"/>
                <a:gd name="connsiteY3" fmla="*/ 1543050 h 1581150"/>
                <a:gd name="connsiteX4" fmla="*/ 4362450 w 4381500"/>
                <a:gd name="connsiteY4" fmla="*/ 0 h 1581150"/>
                <a:gd name="connsiteX0" fmla="*/ 4362450 w 4381500"/>
                <a:gd name="connsiteY0" fmla="*/ 0 h 1581150"/>
                <a:gd name="connsiteX1" fmla="*/ 742950 w 4381500"/>
                <a:gd name="connsiteY1" fmla="*/ 0 h 1581150"/>
                <a:gd name="connsiteX2" fmla="*/ 342900 w 4381500"/>
                <a:gd name="connsiteY2" fmla="*/ 628650 h 1581150"/>
                <a:gd name="connsiteX3" fmla="*/ 0 w 4381500"/>
                <a:gd name="connsiteY3" fmla="*/ 1581150 h 1581150"/>
                <a:gd name="connsiteX4" fmla="*/ 4343400 w 4381500"/>
                <a:gd name="connsiteY4" fmla="*/ 1543050 h 1581150"/>
                <a:gd name="connsiteX5" fmla="*/ 4362450 w 4381500"/>
                <a:gd name="connsiteY5" fmla="*/ 0 h 1581150"/>
                <a:gd name="connsiteX0" fmla="*/ 4362450 w 4381500"/>
                <a:gd name="connsiteY0" fmla="*/ 0 h 1581150"/>
                <a:gd name="connsiteX1" fmla="*/ 742950 w 4381500"/>
                <a:gd name="connsiteY1" fmla="*/ 0 h 1581150"/>
                <a:gd name="connsiteX2" fmla="*/ 342900 w 4381500"/>
                <a:gd name="connsiteY2" fmla="*/ 628650 h 1581150"/>
                <a:gd name="connsiteX3" fmla="*/ 277586 w 4381500"/>
                <a:gd name="connsiteY3" fmla="*/ 1049564 h 1581150"/>
                <a:gd name="connsiteX4" fmla="*/ 0 w 4381500"/>
                <a:gd name="connsiteY4" fmla="*/ 1581150 h 1581150"/>
                <a:gd name="connsiteX5" fmla="*/ 4343400 w 4381500"/>
                <a:gd name="connsiteY5" fmla="*/ 1543050 h 1581150"/>
                <a:gd name="connsiteX6" fmla="*/ 4362450 w 4381500"/>
                <a:gd name="connsiteY6" fmla="*/ 0 h 1581150"/>
                <a:gd name="connsiteX0" fmla="*/ 4362450 w 4381500"/>
                <a:gd name="connsiteY0" fmla="*/ 0 h 1581150"/>
                <a:gd name="connsiteX1" fmla="*/ 742950 w 4381500"/>
                <a:gd name="connsiteY1" fmla="*/ 0 h 1581150"/>
                <a:gd name="connsiteX2" fmla="*/ 342900 w 4381500"/>
                <a:gd name="connsiteY2" fmla="*/ 628650 h 1581150"/>
                <a:gd name="connsiteX3" fmla="*/ 277586 w 4381500"/>
                <a:gd name="connsiteY3" fmla="*/ 1049564 h 1581150"/>
                <a:gd name="connsiteX4" fmla="*/ 75103 w 4381500"/>
                <a:gd name="connsiteY4" fmla="*/ 1292658 h 1581150"/>
                <a:gd name="connsiteX5" fmla="*/ 0 w 4381500"/>
                <a:gd name="connsiteY5" fmla="*/ 1581150 h 1581150"/>
                <a:gd name="connsiteX6" fmla="*/ 4343400 w 4381500"/>
                <a:gd name="connsiteY6" fmla="*/ 1543050 h 1581150"/>
                <a:gd name="connsiteX7" fmla="*/ 4362450 w 4381500"/>
                <a:gd name="connsiteY7" fmla="*/ 0 h 1581150"/>
                <a:gd name="connsiteX0" fmla="*/ 4362450 w 4381500"/>
                <a:gd name="connsiteY0" fmla="*/ 0 h 1581150"/>
                <a:gd name="connsiteX1" fmla="*/ 742950 w 4381500"/>
                <a:gd name="connsiteY1" fmla="*/ 0 h 1581150"/>
                <a:gd name="connsiteX2" fmla="*/ 342900 w 4381500"/>
                <a:gd name="connsiteY2" fmla="*/ 628650 h 1581150"/>
                <a:gd name="connsiteX3" fmla="*/ 277586 w 4381500"/>
                <a:gd name="connsiteY3" fmla="*/ 1049564 h 1581150"/>
                <a:gd name="connsiteX4" fmla="*/ 191672 w 4381500"/>
                <a:gd name="connsiteY4" fmla="*/ 949527 h 1581150"/>
                <a:gd name="connsiteX5" fmla="*/ 75103 w 4381500"/>
                <a:gd name="connsiteY5" fmla="*/ 1292658 h 1581150"/>
                <a:gd name="connsiteX6" fmla="*/ 0 w 4381500"/>
                <a:gd name="connsiteY6" fmla="*/ 1581150 h 1581150"/>
                <a:gd name="connsiteX7" fmla="*/ 4343400 w 4381500"/>
                <a:gd name="connsiteY7" fmla="*/ 1543050 h 1581150"/>
                <a:gd name="connsiteX8" fmla="*/ 4362450 w 4381500"/>
                <a:gd name="connsiteY8" fmla="*/ 0 h 1581150"/>
                <a:gd name="connsiteX0" fmla="*/ 4362450 w 4381500"/>
                <a:gd name="connsiteY0" fmla="*/ 0 h 1581150"/>
                <a:gd name="connsiteX1" fmla="*/ 742950 w 4381500"/>
                <a:gd name="connsiteY1" fmla="*/ 0 h 1581150"/>
                <a:gd name="connsiteX2" fmla="*/ 342900 w 4381500"/>
                <a:gd name="connsiteY2" fmla="*/ 628650 h 1581150"/>
                <a:gd name="connsiteX3" fmla="*/ 277586 w 4381500"/>
                <a:gd name="connsiteY3" fmla="*/ 1049564 h 1581150"/>
                <a:gd name="connsiteX4" fmla="*/ 191672 w 4381500"/>
                <a:gd name="connsiteY4" fmla="*/ 949527 h 1581150"/>
                <a:gd name="connsiteX5" fmla="*/ 75103 w 4381500"/>
                <a:gd name="connsiteY5" fmla="*/ 1292658 h 1581150"/>
                <a:gd name="connsiteX6" fmla="*/ 0 w 4381500"/>
                <a:gd name="connsiteY6" fmla="*/ 1581150 h 1581150"/>
                <a:gd name="connsiteX7" fmla="*/ 4343400 w 4381500"/>
                <a:gd name="connsiteY7" fmla="*/ 1543050 h 1581150"/>
                <a:gd name="connsiteX8" fmla="*/ 4362450 w 4381500"/>
                <a:gd name="connsiteY8" fmla="*/ 0 h 1581150"/>
                <a:gd name="connsiteX0" fmla="*/ 4362450 w 4381500"/>
                <a:gd name="connsiteY0" fmla="*/ 0 h 1581150"/>
                <a:gd name="connsiteX1" fmla="*/ 742950 w 4381500"/>
                <a:gd name="connsiteY1" fmla="*/ 0 h 1581150"/>
                <a:gd name="connsiteX2" fmla="*/ 342900 w 4381500"/>
                <a:gd name="connsiteY2" fmla="*/ 628650 h 1581150"/>
                <a:gd name="connsiteX3" fmla="*/ 191672 w 4381500"/>
                <a:gd name="connsiteY3" fmla="*/ 949527 h 1581150"/>
                <a:gd name="connsiteX4" fmla="*/ 75103 w 4381500"/>
                <a:gd name="connsiteY4" fmla="*/ 1292658 h 1581150"/>
                <a:gd name="connsiteX5" fmla="*/ 0 w 4381500"/>
                <a:gd name="connsiteY5" fmla="*/ 1581150 h 1581150"/>
                <a:gd name="connsiteX6" fmla="*/ 4343400 w 4381500"/>
                <a:gd name="connsiteY6" fmla="*/ 1543050 h 1581150"/>
                <a:gd name="connsiteX7" fmla="*/ 4362450 w 4381500"/>
                <a:gd name="connsiteY7" fmla="*/ 0 h 1581150"/>
                <a:gd name="connsiteX0" fmla="*/ 4362450 w 4381500"/>
                <a:gd name="connsiteY0" fmla="*/ 0 h 1581150"/>
                <a:gd name="connsiteX1" fmla="*/ 742950 w 4381500"/>
                <a:gd name="connsiteY1" fmla="*/ 0 h 1581150"/>
                <a:gd name="connsiteX2" fmla="*/ 553357 w 4381500"/>
                <a:gd name="connsiteY2" fmla="*/ 309336 h 1581150"/>
                <a:gd name="connsiteX3" fmla="*/ 342900 w 4381500"/>
                <a:gd name="connsiteY3" fmla="*/ 628650 h 1581150"/>
                <a:gd name="connsiteX4" fmla="*/ 191672 w 4381500"/>
                <a:gd name="connsiteY4" fmla="*/ 949527 h 1581150"/>
                <a:gd name="connsiteX5" fmla="*/ 75103 w 4381500"/>
                <a:gd name="connsiteY5" fmla="*/ 1292658 h 1581150"/>
                <a:gd name="connsiteX6" fmla="*/ 0 w 4381500"/>
                <a:gd name="connsiteY6" fmla="*/ 1581150 h 1581150"/>
                <a:gd name="connsiteX7" fmla="*/ 4343400 w 4381500"/>
                <a:gd name="connsiteY7" fmla="*/ 1543050 h 1581150"/>
                <a:gd name="connsiteX8" fmla="*/ 4362450 w 4381500"/>
                <a:gd name="connsiteY8" fmla="*/ 0 h 1581150"/>
                <a:gd name="connsiteX0" fmla="*/ 4362450 w 4381500"/>
                <a:gd name="connsiteY0" fmla="*/ 0 h 1581150"/>
                <a:gd name="connsiteX1" fmla="*/ 742950 w 4381500"/>
                <a:gd name="connsiteY1" fmla="*/ 0 h 1581150"/>
                <a:gd name="connsiteX2" fmla="*/ 553357 w 4381500"/>
                <a:gd name="connsiteY2" fmla="*/ 309336 h 1581150"/>
                <a:gd name="connsiteX3" fmla="*/ 342900 w 4381500"/>
                <a:gd name="connsiteY3" fmla="*/ 628650 h 1581150"/>
                <a:gd name="connsiteX4" fmla="*/ 191672 w 4381500"/>
                <a:gd name="connsiteY4" fmla="*/ 949527 h 1581150"/>
                <a:gd name="connsiteX5" fmla="*/ 75103 w 4381500"/>
                <a:gd name="connsiteY5" fmla="*/ 1292658 h 1581150"/>
                <a:gd name="connsiteX6" fmla="*/ 0 w 4381500"/>
                <a:gd name="connsiteY6" fmla="*/ 1581150 h 1581150"/>
                <a:gd name="connsiteX7" fmla="*/ 4343400 w 4381500"/>
                <a:gd name="connsiteY7" fmla="*/ 1543050 h 1581150"/>
                <a:gd name="connsiteX8" fmla="*/ 4362450 w 4381500"/>
                <a:gd name="connsiteY8" fmla="*/ 0 h 1581150"/>
                <a:gd name="connsiteX0" fmla="*/ 4362450 w 4381500"/>
                <a:gd name="connsiteY0" fmla="*/ 0 h 1581150"/>
                <a:gd name="connsiteX1" fmla="*/ 742950 w 4381500"/>
                <a:gd name="connsiteY1" fmla="*/ 0 h 1581150"/>
                <a:gd name="connsiteX2" fmla="*/ 729076 w 4381500"/>
                <a:gd name="connsiteY2" fmla="*/ 4989 h 1581150"/>
                <a:gd name="connsiteX3" fmla="*/ 553357 w 4381500"/>
                <a:gd name="connsiteY3" fmla="*/ 309336 h 1581150"/>
                <a:gd name="connsiteX4" fmla="*/ 342900 w 4381500"/>
                <a:gd name="connsiteY4" fmla="*/ 628650 h 1581150"/>
                <a:gd name="connsiteX5" fmla="*/ 191672 w 4381500"/>
                <a:gd name="connsiteY5" fmla="*/ 949527 h 1581150"/>
                <a:gd name="connsiteX6" fmla="*/ 75103 w 4381500"/>
                <a:gd name="connsiteY6" fmla="*/ 1292658 h 1581150"/>
                <a:gd name="connsiteX7" fmla="*/ 0 w 4381500"/>
                <a:gd name="connsiteY7" fmla="*/ 1581150 h 1581150"/>
                <a:gd name="connsiteX8" fmla="*/ 4343400 w 4381500"/>
                <a:gd name="connsiteY8" fmla="*/ 1543050 h 1581150"/>
                <a:gd name="connsiteX9" fmla="*/ 4362450 w 4381500"/>
                <a:gd name="connsiteY9" fmla="*/ 0 h 1581150"/>
                <a:gd name="connsiteX0" fmla="*/ 4362450 w 4381500"/>
                <a:gd name="connsiteY0" fmla="*/ 6199 h 1587349"/>
                <a:gd name="connsiteX1" fmla="*/ 742950 w 4381500"/>
                <a:gd name="connsiteY1" fmla="*/ 6199 h 1587349"/>
                <a:gd name="connsiteX2" fmla="*/ 729076 w 4381500"/>
                <a:gd name="connsiteY2" fmla="*/ 11188 h 1587349"/>
                <a:gd name="connsiteX3" fmla="*/ 553357 w 4381500"/>
                <a:gd name="connsiteY3" fmla="*/ 315535 h 1587349"/>
                <a:gd name="connsiteX4" fmla="*/ 342900 w 4381500"/>
                <a:gd name="connsiteY4" fmla="*/ 634849 h 1587349"/>
                <a:gd name="connsiteX5" fmla="*/ 191672 w 4381500"/>
                <a:gd name="connsiteY5" fmla="*/ 955726 h 1587349"/>
                <a:gd name="connsiteX6" fmla="*/ 75103 w 4381500"/>
                <a:gd name="connsiteY6" fmla="*/ 1298857 h 1587349"/>
                <a:gd name="connsiteX7" fmla="*/ 0 w 4381500"/>
                <a:gd name="connsiteY7" fmla="*/ 1587349 h 1587349"/>
                <a:gd name="connsiteX8" fmla="*/ 4343400 w 4381500"/>
                <a:gd name="connsiteY8" fmla="*/ 1549249 h 1587349"/>
                <a:gd name="connsiteX9" fmla="*/ 4362450 w 4381500"/>
                <a:gd name="connsiteY9" fmla="*/ 6199 h 1587349"/>
                <a:gd name="connsiteX0" fmla="*/ 4362450 w 4381500"/>
                <a:gd name="connsiteY0" fmla="*/ 6199 h 1587349"/>
                <a:gd name="connsiteX1" fmla="*/ 742950 w 4381500"/>
                <a:gd name="connsiteY1" fmla="*/ 6199 h 1587349"/>
                <a:gd name="connsiteX2" fmla="*/ 729076 w 4381500"/>
                <a:gd name="connsiteY2" fmla="*/ 11188 h 1587349"/>
                <a:gd name="connsiteX3" fmla="*/ 553357 w 4381500"/>
                <a:gd name="connsiteY3" fmla="*/ 315535 h 1587349"/>
                <a:gd name="connsiteX4" fmla="*/ 342900 w 4381500"/>
                <a:gd name="connsiteY4" fmla="*/ 634849 h 1587349"/>
                <a:gd name="connsiteX5" fmla="*/ 191672 w 4381500"/>
                <a:gd name="connsiteY5" fmla="*/ 955726 h 1587349"/>
                <a:gd name="connsiteX6" fmla="*/ 75103 w 4381500"/>
                <a:gd name="connsiteY6" fmla="*/ 1298857 h 1587349"/>
                <a:gd name="connsiteX7" fmla="*/ 0 w 4381500"/>
                <a:gd name="connsiteY7" fmla="*/ 1587349 h 1587349"/>
                <a:gd name="connsiteX8" fmla="*/ 4343400 w 4381500"/>
                <a:gd name="connsiteY8" fmla="*/ 1549249 h 1587349"/>
                <a:gd name="connsiteX9" fmla="*/ 4362450 w 4381500"/>
                <a:gd name="connsiteY9" fmla="*/ 6199 h 1587349"/>
                <a:gd name="connsiteX0" fmla="*/ 4362450 w 4381500"/>
                <a:gd name="connsiteY0" fmla="*/ 0 h 1581150"/>
                <a:gd name="connsiteX1" fmla="*/ 742950 w 4381500"/>
                <a:gd name="connsiteY1" fmla="*/ 0 h 1581150"/>
                <a:gd name="connsiteX2" fmla="*/ 795789 w 4381500"/>
                <a:gd name="connsiteY2" fmla="*/ 36489 h 1581150"/>
                <a:gd name="connsiteX3" fmla="*/ 553357 w 4381500"/>
                <a:gd name="connsiteY3" fmla="*/ 309336 h 1581150"/>
                <a:gd name="connsiteX4" fmla="*/ 342900 w 4381500"/>
                <a:gd name="connsiteY4" fmla="*/ 628650 h 1581150"/>
                <a:gd name="connsiteX5" fmla="*/ 191672 w 4381500"/>
                <a:gd name="connsiteY5" fmla="*/ 949527 h 1581150"/>
                <a:gd name="connsiteX6" fmla="*/ 75103 w 4381500"/>
                <a:gd name="connsiteY6" fmla="*/ 1292658 h 1581150"/>
                <a:gd name="connsiteX7" fmla="*/ 0 w 4381500"/>
                <a:gd name="connsiteY7" fmla="*/ 1581150 h 1581150"/>
                <a:gd name="connsiteX8" fmla="*/ 4343400 w 4381500"/>
                <a:gd name="connsiteY8" fmla="*/ 1543050 h 1581150"/>
                <a:gd name="connsiteX9" fmla="*/ 4362450 w 4381500"/>
                <a:gd name="connsiteY9" fmla="*/ 0 h 1581150"/>
                <a:gd name="connsiteX0" fmla="*/ 4362450 w 4381500"/>
                <a:gd name="connsiteY0" fmla="*/ 0 h 1581150"/>
                <a:gd name="connsiteX1" fmla="*/ 742950 w 4381500"/>
                <a:gd name="connsiteY1" fmla="*/ 0 h 1581150"/>
                <a:gd name="connsiteX2" fmla="*/ 795789 w 4381500"/>
                <a:gd name="connsiteY2" fmla="*/ 198413 h 1581150"/>
                <a:gd name="connsiteX3" fmla="*/ 553357 w 4381500"/>
                <a:gd name="connsiteY3" fmla="*/ 309336 h 1581150"/>
                <a:gd name="connsiteX4" fmla="*/ 342900 w 4381500"/>
                <a:gd name="connsiteY4" fmla="*/ 628650 h 1581150"/>
                <a:gd name="connsiteX5" fmla="*/ 191672 w 4381500"/>
                <a:gd name="connsiteY5" fmla="*/ 949527 h 1581150"/>
                <a:gd name="connsiteX6" fmla="*/ 75103 w 4381500"/>
                <a:gd name="connsiteY6" fmla="*/ 1292658 h 1581150"/>
                <a:gd name="connsiteX7" fmla="*/ 0 w 4381500"/>
                <a:gd name="connsiteY7" fmla="*/ 1581150 h 1581150"/>
                <a:gd name="connsiteX8" fmla="*/ 4343400 w 4381500"/>
                <a:gd name="connsiteY8" fmla="*/ 1543050 h 1581150"/>
                <a:gd name="connsiteX9" fmla="*/ 4362450 w 4381500"/>
                <a:gd name="connsiteY9" fmla="*/ 0 h 1581150"/>
                <a:gd name="connsiteX0" fmla="*/ 4362450 w 4381500"/>
                <a:gd name="connsiteY0" fmla="*/ 0 h 1581150"/>
                <a:gd name="connsiteX1" fmla="*/ 795789 w 4381500"/>
                <a:gd name="connsiteY1" fmla="*/ 198413 h 1581150"/>
                <a:gd name="connsiteX2" fmla="*/ 553357 w 4381500"/>
                <a:gd name="connsiteY2" fmla="*/ 309336 h 1581150"/>
                <a:gd name="connsiteX3" fmla="*/ 342900 w 4381500"/>
                <a:gd name="connsiteY3" fmla="*/ 628650 h 1581150"/>
                <a:gd name="connsiteX4" fmla="*/ 191672 w 4381500"/>
                <a:gd name="connsiteY4" fmla="*/ 949527 h 1581150"/>
                <a:gd name="connsiteX5" fmla="*/ 75103 w 4381500"/>
                <a:gd name="connsiteY5" fmla="*/ 1292658 h 1581150"/>
                <a:gd name="connsiteX6" fmla="*/ 0 w 4381500"/>
                <a:gd name="connsiteY6" fmla="*/ 1581150 h 1581150"/>
                <a:gd name="connsiteX7" fmla="*/ 4343400 w 4381500"/>
                <a:gd name="connsiteY7" fmla="*/ 1543050 h 1581150"/>
                <a:gd name="connsiteX8" fmla="*/ 4362450 w 4381500"/>
                <a:gd name="connsiteY8" fmla="*/ 0 h 1581150"/>
                <a:gd name="connsiteX0" fmla="*/ 4362450 w 4381500"/>
                <a:gd name="connsiteY0" fmla="*/ 0 h 1581150"/>
                <a:gd name="connsiteX1" fmla="*/ 795789 w 4381500"/>
                <a:gd name="connsiteY1" fmla="*/ 198413 h 1581150"/>
                <a:gd name="connsiteX2" fmla="*/ 792474 w 4381500"/>
                <a:gd name="connsiteY2" fmla="*/ 33564 h 1581150"/>
                <a:gd name="connsiteX3" fmla="*/ 553357 w 4381500"/>
                <a:gd name="connsiteY3" fmla="*/ 309336 h 1581150"/>
                <a:gd name="connsiteX4" fmla="*/ 342900 w 4381500"/>
                <a:gd name="connsiteY4" fmla="*/ 628650 h 1581150"/>
                <a:gd name="connsiteX5" fmla="*/ 191672 w 4381500"/>
                <a:gd name="connsiteY5" fmla="*/ 949527 h 1581150"/>
                <a:gd name="connsiteX6" fmla="*/ 75103 w 4381500"/>
                <a:gd name="connsiteY6" fmla="*/ 1292658 h 1581150"/>
                <a:gd name="connsiteX7" fmla="*/ 0 w 4381500"/>
                <a:gd name="connsiteY7" fmla="*/ 1581150 h 1581150"/>
                <a:gd name="connsiteX8" fmla="*/ 4343400 w 4381500"/>
                <a:gd name="connsiteY8" fmla="*/ 1543050 h 1581150"/>
                <a:gd name="connsiteX9" fmla="*/ 4362450 w 4381500"/>
                <a:gd name="connsiteY9" fmla="*/ 0 h 1581150"/>
                <a:gd name="connsiteX0" fmla="*/ 4362450 w 4381500"/>
                <a:gd name="connsiteY0" fmla="*/ 0 h 1581150"/>
                <a:gd name="connsiteX1" fmla="*/ 1059946 w 4381500"/>
                <a:gd name="connsiteY1" fmla="*/ 17437 h 1581150"/>
                <a:gd name="connsiteX2" fmla="*/ 792474 w 4381500"/>
                <a:gd name="connsiteY2" fmla="*/ 33564 h 1581150"/>
                <a:gd name="connsiteX3" fmla="*/ 553357 w 4381500"/>
                <a:gd name="connsiteY3" fmla="*/ 309336 h 1581150"/>
                <a:gd name="connsiteX4" fmla="*/ 342900 w 4381500"/>
                <a:gd name="connsiteY4" fmla="*/ 628650 h 1581150"/>
                <a:gd name="connsiteX5" fmla="*/ 191672 w 4381500"/>
                <a:gd name="connsiteY5" fmla="*/ 949527 h 1581150"/>
                <a:gd name="connsiteX6" fmla="*/ 75103 w 4381500"/>
                <a:gd name="connsiteY6" fmla="*/ 1292658 h 1581150"/>
                <a:gd name="connsiteX7" fmla="*/ 0 w 4381500"/>
                <a:gd name="connsiteY7" fmla="*/ 1581150 h 1581150"/>
                <a:gd name="connsiteX8" fmla="*/ 4343400 w 4381500"/>
                <a:gd name="connsiteY8" fmla="*/ 1543050 h 1581150"/>
                <a:gd name="connsiteX9" fmla="*/ 4362450 w 4381500"/>
                <a:gd name="connsiteY9" fmla="*/ 0 h 1581150"/>
                <a:gd name="connsiteX0" fmla="*/ 4376747 w 4395797"/>
                <a:gd name="connsiteY0" fmla="*/ 0 h 1576137"/>
                <a:gd name="connsiteX1" fmla="*/ 1074243 w 4395797"/>
                <a:gd name="connsiteY1" fmla="*/ 17437 h 1576137"/>
                <a:gd name="connsiteX2" fmla="*/ 806771 w 4395797"/>
                <a:gd name="connsiteY2" fmla="*/ 33564 h 1576137"/>
                <a:gd name="connsiteX3" fmla="*/ 567654 w 4395797"/>
                <a:gd name="connsiteY3" fmla="*/ 309336 h 1576137"/>
                <a:gd name="connsiteX4" fmla="*/ 357197 w 4395797"/>
                <a:gd name="connsiteY4" fmla="*/ 628650 h 1576137"/>
                <a:gd name="connsiteX5" fmla="*/ 205969 w 4395797"/>
                <a:gd name="connsiteY5" fmla="*/ 949527 h 1576137"/>
                <a:gd name="connsiteX6" fmla="*/ 89400 w 4395797"/>
                <a:gd name="connsiteY6" fmla="*/ 1292658 h 1576137"/>
                <a:gd name="connsiteX7" fmla="*/ 0 w 4395797"/>
                <a:gd name="connsiteY7" fmla="*/ 1576137 h 1576137"/>
                <a:gd name="connsiteX8" fmla="*/ 4357697 w 4395797"/>
                <a:gd name="connsiteY8" fmla="*/ 1543050 h 1576137"/>
                <a:gd name="connsiteX9" fmla="*/ 4376747 w 4395797"/>
                <a:gd name="connsiteY9" fmla="*/ 0 h 1576137"/>
                <a:gd name="connsiteX0" fmla="*/ 4376747 w 4395797"/>
                <a:gd name="connsiteY0" fmla="*/ 0 h 1576137"/>
                <a:gd name="connsiteX1" fmla="*/ 1074243 w 4395797"/>
                <a:gd name="connsiteY1" fmla="*/ 17437 h 1576137"/>
                <a:gd name="connsiteX2" fmla="*/ 806771 w 4395797"/>
                <a:gd name="connsiteY2" fmla="*/ 33564 h 1576137"/>
                <a:gd name="connsiteX3" fmla="*/ 567654 w 4395797"/>
                <a:gd name="connsiteY3" fmla="*/ 309336 h 1576137"/>
                <a:gd name="connsiteX4" fmla="*/ 357197 w 4395797"/>
                <a:gd name="connsiteY4" fmla="*/ 628650 h 1576137"/>
                <a:gd name="connsiteX5" fmla="*/ 205969 w 4395797"/>
                <a:gd name="connsiteY5" fmla="*/ 949527 h 1576137"/>
                <a:gd name="connsiteX6" fmla="*/ 89400 w 4395797"/>
                <a:gd name="connsiteY6" fmla="*/ 1292658 h 1576137"/>
                <a:gd name="connsiteX7" fmla="*/ 22893 w 4395797"/>
                <a:gd name="connsiteY7" fmla="*/ 1322365 h 1576137"/>
                <a:gd name="connsiteX8" fmla="*/ 0 w 4395797"/>
                <a:gd name="connsiteY8" fmla="*/ 1576137 h 1576137"/>
                <a:gd name="connsiteX9" fmla="*/ 4357697 w 4395797"/>
                <a:gd name="connsiteY9" fmla="*/ 1543050 h 1576137"/>
                <a:gd name="connsiteX10" fmla="*/ 4376747 w 4395797"/>
                <a:gd name="connsiteY10" fmla="*/ 0 h 1576137"/>
                <a:gd name="connsiteX0" fmla="*/ 4376747 w 4395797"/>
                <a:gd name="connsiteY0" fmla="*/ 0 h 1576137"/>
                <a:gd name="connsiteX1" fmla="*/ 1074243 w 4395797"/>
                <a:gd name="connsiteY1" fmla="*/ 17437 h 1576137"/>
                <a:gd name="connsiteX2" fmla="*/ 806771 w 4395797"/>
                <a:gd name="connsiteY2" fmla="*/ 33564 h 1576137"/>
                <a:gd name="connsiteX3" fmla="*/ 567654 w 4395797"/>
                <a:gd name="connsiteY3" fmla="*/ 309336 h 1576137"/>
                <a:gd name="connsiteX4" fmla="*/ 357197 w 4395797"/>
                <a:gd name="connsiteY4" fmla="*/ 628650 h 1576137"/>
                <a:gd name="connsiteX5" fmla="*/ 205969 w 4395797"/>
                <a:gd name="connsiteY5" fmla="*/ 949527 h 1576137"/>
                <a:gd name="connsiteX6" fmla="*/ 89400 w 4395797"/>
                <a:gd name="connsiteY6" fmla="*/ 1292658 h 1576137"/>
                <a:gd name="connsiteX7" fmla="*/ 0 w 4395797"/>
                <a:gd name="connsiteY7" fmla="*/ 1576137 h 1576137"/>
                <a:gd name="connsiteX8" fmla="*/ 4357697 w 4395797"/>
                <a:gd name="connsiteY8" fmla="*/ 1543050 h 1576137"/>
                <a:gd name="connsiteX9" fmla="*/ 4376747 w 4395797"/>
                <a:gd name="connsiteY9" fmla="*/ 0 h 1576137"/>
                <a:gd name="connsiteX0" fmla="*/ 4376747 w 4395797"/>
                <a:gd name="connsiteY0" fmla="*/ 0 h 1576137"/>
                <a:gd name="connsiteX1" fmla="*/ 1074243 w 4395797"/>
                <a:gd name="connsiteY1" fmla="*/ 17437 h 1576137"/>
                <a:gd name="connsiteX2" fmla="*/ 806771 w 4395797"/>
                <a:gd name="connsiteY2" fmla="*/ 33564 h 1576137"/>
                <a:gd name="connsiteX3" fmla="*/ 567654 w 4395797"/>
                <a:gd name="connsiteY3" fmla="*/ 309336 h 1576137"/>
                <a:gd name="connsiteX4" fmla="*/ 357197 w 4395797"/>
                <a:gd name="connsiteY4" fmla="*/ 628650 h 1576137"/>
                <a:gd name="connsiteX5" fmla="*/ 205969 w 4395797"/>
                <a:gd name="connsiteY5" fmla="*/ 949527 h 1576137"/>
                <a:gd name="connsiteX6" fmla="*/ 75104 w 4395797"/>
                <a:gd name="connsiteY6" fmla="*/ 1287646 h 1576137"/>
                <a:gd name="connsiteX7" fmla="*/ 0 w 4395797"/>
                <a:gd name="connsiteY7" fmla="*/ 1576137 h 1576137"/>
                <a:gd name="connsiteX8" fmla="*/ 4357697 w 4395797"/>
                <a:gd name="connsiteY8" fmla="*/ 1543050 h 1576137"/>
                <a:gd name="connsiteX9" fmla="*/ 4376747 w 4395797"/>
                <a:gd name="connsiteY9" fmla="*/ 0 h 1576137"/>
                <a:gd name="connsiteX0" fmla="*/ 4376747 w 4395797"/>
                <a:gd name="connsiteY0" fmla="*/ 0 h 1576137"/>
                <a:gd name="connsiteX1" fmla="*/ 1074243 w 4395797"/>
                <a:gd name="connsiteY1" fmla="*/ 17437 h 1576137"/>
                <a:gd name="connsiteX2" fmla="*/ 806771 w 4395797"/>
                <a:gd name="connsiteY2" fmla="*/ 33564 h 1576137"/>
                <a:gd name="connsiteX3" fmla="*/ 567654 w 4395797"/>
                <a:gd name="connsiteY3" fmla="*/ 309336 h 1576137"/>
                <a:gd name="connsiteX4" fmla="*/ 357197 w 4395797"/>
                <a:gd name="connsiteY4" fmla="*/ 628650 h 1576137"/>
                <a:gd name="connsiteX5" fmla="*/ 297617 w 4395797"/>
                <a:gd name="connsiteY5" fmla="*/ 774679 h 1576137"/>
                <a:gd name="connsiteX6" fmla="*/ 205969 w 4395797"/>
                <a:gd name="connsiteY6" fmla="*/ 949527 h 1576137"/>
                <a:gd name="connsiteX7" fmla="*/ 75104 w 4395797"/>
                <a:gd name="connsiteY7" fmla="*/ 1287646 h 1576137"/>
                <a:gd name="connsiteX8" fmla="*/ 0 w 4395797"/>
                <a:gd name="connsiteY8" fmla="*/ 1576137 h 1576137"/>
                <a:gd name="connsiteX9" fmla="*/ 4357697 w 4395797"/>
                <a:gd name="connsiteY9" fmla="*/ 1543050 h 1576137"/>
                <a:gd name="connsiteX10" fmla="*/ 4376747 w 4395797"/>
                <a:gd name="connsiteY10" fmla="*/ 0 h 1576137"/>
                <a:gd name="connsiteX0" fmla="*/ 4376747 w 4395797"/>
                <a:gd name="connsiteY0" fmla="*/ 0 h 1576137"/>
                <a:gd name="connsiteX1" fmla="*/ 1074243 w 4395797"/>
                <a:gd name="connsiteY1" fmla="*/ 17437 h 1576137"/>
                <a:gd name="connsiteX2" fmla="*/ 806771 w 4395797"/>
                <a:gd name="connsiteY2" fmla="*/ 33564 h 1576137"/>
                <a:gd name="connsiteX3" fmla="*/ 567654 w 4395797"/>
                <a:gd name="connsiteY3" fmla="*/ 309336 h 1576137"/>
                <a:gd name="connsiteX4" fmla="*/ 357197 w 4395797"/>
                <a:gd name="connsiteY4" fmla="*/ 628650 h 1576137"/>
                <a:gd name="connsiteX5" fmla="*/ 338122 w 4395797"/>
                <a:gd name="connsiteY5" fmla="*/ 701653 h 1576137"/>
                <a:gd name="connsiteX6" fmla="*/ 297617 w 4395797"/>
                <a:gd name="connsiteY6" fmla="*/ 774679 h 1576137"/>
                <a:gd name="connsiteX7" fmla="*/ 205969 w 4395797"/>
                <a:gd name="connsiteY7" fmla="*/ 949527 h 1576137"/>
                <a:gd name="connsiteX8" fmla="*/ 75104 w 4395797"/>
                <a:gd name="connsiteY8" fmla="*/ 1287646 h 1576137"/>
                <a:gd name="connsiteX9" fmla="*/ 0 w 4395797"/>
                <a:gd name="connsiteY9" fmla="*/ 1576137 h 1576137"/>
                <a:gd name="connsiteX10" fmla="*/ 4357697 w 4395797"/>
                <a:gd name="connsiteY10" fmla="*/ 1543050 h 1576137"/>
                <a:gd name="connsiteX11" fmla="*/ 4376747 w 4395797"/>
                <a:gd name="connsiteY11" fmla="*/ 0 h 1576137"/>
                <a:gd name="connsiteX0" fmla="*/ 4376747 w 4395797"/>
                <a:gd name="connsiteY0" fmla="*/ 0 h 1576137"/>
                <a:gd name="connsiteX1" fmla="*/ 1074243 w 4395797"/>
                <a:gd name="connsiteY1" fmla="*/ 17437 h 1576137"/>
                <a:gd name="connsiteX2" fmla="*/ 806771 w 4395797"/>
                <a:gd name="connsiteY2" fmla="*/ 33564 h 1576137"/>
                <a:gd name="connsiteX3" fmla="*/ 567654 w 4395797"/>
                <a:gd name="connsiteY3" fmla="*/ 309336 h 1576137"/>
                <a:gd name="connsiteX4" fmla="*/ 423910 w 4395797"/>
                <a:gd name="connsiteY4" fmla="*/ 550612 h 1576137"/>
                <a:gd name="connsiteX5" fmla="*/ 338122 w 4395797"/>
                <a:gd name="connsiteY5" fmla="*/ 701653 h 1576137"/>
                <a:gd name="connsiteX6" fmla="*/ 297617 w 4395797"/>
                <a:gd name="connsiteY6" fmla="*/ 774679 h 1576137"/>
                <a:gd name="connsiteX7" fmla="*/ 205969 w 4395797"/>
                <a:gd name="connsiteY7" fmla="*/ 949527 h 1576137"/>
                <a:gd name="connsiteX8" fmla="*/ 75104 w 4395797"/>
                <a:gd name="connsiteY8" fmla="*/ 1287646 h 1576137"/>
                <a:gd name="connsiteX9" fmla="*/ 0 w 4395797"/>
                <a:gd name="connsiteY9" fmla="*/ 1576137 h 1576137"/>
                <a:gd name="connsiteX10" fmla="*/ 4357697 w 4395797"/>
                <a:gd name="connsiteY10" fmla="*/ 1543050 h 1576137"/>
                <a:gd name="connsiteX11" fmla="*/ 4376747 w 4395797"/>
                <a:gd name="connsiteY11" fmla="*/ 0 h 1576137"/>
                <a:gd name="connsiteX0" fmla="*/ 4376747 w 4395797"/>
                <a:gd name="connsiteY0" fmla="*/ 0 h 1576137"/>
                <a:gd name="connsiteX1" fmla="*/ 1074243 w 4395797"/>
                <a:gd name="connsiteY1" fmla="*/ 17437 h 1576137"/>
                <a:gd name="connsiteX2" fmla="*/ 806771 w 4395797"/>
                <a:gd name="connsiteY2" fmla="*/ 33564 h 1576137"/>
                <a:gd name="connsiteX3" fmla="*/ 567654 w 4395797"/>
                <a:gd name="connsiteY3" fmla="*/ 309336 h 1576137"/>
                <a:gd name="connsiteX4" fmla="*/ 423910 w 4395797"/>
                <a:gd name="connsiteY4" fmla="*/ 550612 h 1576137"/>
                <a:gd name="connsiteX5" fmla="*/ 338122 w 4395797"/>
                <a:gd name="connsiteY5" fmla="*/ 701653 h 1576137"/>
                <a:gd name="connsiteX6" fmla="*/ 297617 w 4395797"/>
                <a:gd name="connsiteY6" fmla="*/ 774679 h 1576137"/>
                <a:gd name="connsiteX7" fmla="*/ 205969 w 4395797"/>
                <a:gd name="connsiteY7" fmla="*/ 949527 h 1576137"/>
                <a:gd name="connsiteX8" fmla="*/ 75104 w 4395797"/>
                <a:gd name="connsiteY8" fmla="*/ 1287646 h 1576137"/>
                <a:gd name="connsiteX9" fmla="*/ 0 w 4395797"/>
                <a:gd name="connsiteY9" fmla="*/ 1576137 h 1576137"/>
                <a:gd name="connsiteX10" fmla="*/ 66921 w 4395797"/>
                <a:gd name="connsiteY10" fmla="*/ 1565252 h 1576137"/>
                <a:gd name="connsiteX11" fmla="*/ 4357697 w 4395797"/>
                <a:gd name="connsiteY11" fmla="*/ 1543050 h 1576137"/>
                <a:gd name="connsiteX12" fmla="*/ 4376747 w 4395797"/>
                <a:gd name="connsiteY12" fmla="*/ 0 h 1576137"/>
                <a:gd name="connsiteX0" fmla="*/ 4471635 w 4490685"/>
                <a:gd name="connsiteY0" fmla="*/ 0 h 1576137"/>
                <a:gd name="connsiteX1" fmla="*/ 1169131 w 4490685"/>
                <a:gd name="connsiteY1" fmla="*/ 17437 h 1576137"/>
                <a:gd name="connsiteX2" fmla="*/ 0 w 4490685"/>
                <a:gd name="connsiteY2" fmla="*/ 33563 h 1576137"/>
                <a:gd name="connsiteX3" fmla="*/ 662542 w 4490685"/>
                <a:gd name="connsiteY3" fmla="*/ 309336 h 1576137"/>
                <a:gd name="connsiteX4" fmla="*/ 518798 w 4490685"/>
                <a:gd name="connsiteY4" fmla="*/ 550612 h 1576137"/>
                <a:gd name="connsiteX5" fmla="*/ 433010 w 4490685"/>
                <a:gd name="connsiteY5" fmla="*/ 701653 h 1576137"/>
                <a:gd name="connsiteX6" fmla="*/ 392505 w 4490685"/>
                <a:gd name="connsiteY6" fmla="*/ 774679 h 1576137"/>
                <a:gd name="connsiteX7" fmla="*/ 300857 w 4490685"/>
                <a:gd name="connsiteY7" fmla="*/ 949527 h 1576137"/>
                <a:gd name="connsiteX8" fmla="*/ 169992 w 4490685"/>
                <a:gd name="connsiteY8" fmla="*/ 1287646 h 1576137"/>
                <a:gd name="connsiteX9" fmla="*/ 94888 w 4490685"/>
                <a:gd name="connsiteY9" fmla="*/ 1576137 h 1576137"/>
                <a:gd name="connsiteX10" fmla="*/ 161809 w 4490685"/>
                <a:gd name="connsiteY10" fmla="*/ 1565252 h 1576137"/>
                <a:gd name="connsiteX11" fmla="*/ 4452585 w 4490685"/>
                <a:gd name="connsiteY11" fmla="*/ 1543050 h 1576137"/>
                <a:gd name="connsiteX12" fmla="*/ 4471635 w 4490685"/>
                <a:gd name="connsiteY12" fmla="*/ 0 h 1576137"/>
                <a:gd name="connsiteX0" fmla="*/ 4471635 w 4490685"/>
                <a:gd name="connsiteY0" fmla="*/ 0 h 1576137"/>
                <a:gd name="connsiteX1" fmla="*/ 0 w 4490685"/>
                <a:gd name="connsiteY1" fmla="*/ 33563 h 1576137"/>
                <a:gd name="connsiteX2" fmla="*/ 662542 w 4490685"/>
                <a:gd name="connsiteY2" fmla="*/ 309336 h 1576137"/>
                <a:gd name="connsiteX3" fmla="*/ 518798 w 4490685"/>
                <a:gd name="connsiteY3" fmla="*/ 550612 h 1576137"/>
                <a:gd name="connsiteX4" fmla="*/ 433010 w 4490685"/>
                <a:gd name="connsiteY4" fmla="*/ 701653 h 1576137"/>
                <a:gd name="connsiteX5" fmla="*/ 392505 w 4490685"/>
                <a:gd name="connsiteY5" fmla="*/ 774679 h 1576137"/>
                <a:gd name="connsiteX6" fmla="*/ 300857 w 4490685"/>
                <a:gd name="connsiteY6" fmla="*/ 949527 h 1576137"/>
                <a:gd name="connsiteX7" fmla="*/ 169992 w 4490685"/>
                <a:gd name="connsiteY7" fmla="*/ 1287646 h 1576137"/>
                <a:gd name="connsiteX8" fmla="*/ 94888 w 4490685"/>
                <a:gd name="connsiteY8" fmla="*/ 1576137 h 1576137"/>
                <a:gd name="connsiteX9" fmla="*/ 161809 w 4490685"/>
                <a:gd name="connsiteY9" fmla="*/ 1565252 h 1576137"/>
                <a:gd name="connsiteX10" fmla="*/ 4452585 w 4490685"/>
                <a:gd name="connsiteY10" fmla="*/ 1543050 h 1576137"/>
                <a:gd name="connsiteX11" fmla="*/ 4471635 w 4490685"/>
                <a:gd name="connsiteY11" fmla="*/ 0 h 1576137"/>
                <a:gd name="connsiteX0" fmla="*/ 4478293 w 4497343"/>
                <a:gd name="connsiteY0" fmla="*/ 0 h 1576137"/>
                <a:gd name="connsiteX1" fmla="*/ 6658 w 4497343"/>
                <a:gd name="connsiteY1" fmla="*/ 33563 h 1576137"/>
                <a:gd name="connsiteX2" fmla="*/ 0 w 4497343"/>
                <a:gd name="connsiteY2" fmla="*/ 309335 h 1576137"/>
                <a:gd name="connsiteX3" fmla="*/ 525456 w 4497343"/>
                <a:gd name="connsiteY3" fmla="*/ 550612 h 1576137"/>
                <a:gd name="connsiteX4" fmla="*/ 439668 w 4497343"/>
                <a:gd name="connsiteY4" fmla="*/ 701653 h 1576137"/>
                <a:gd name="connsiteX5" fmla="*/ 399163 w 4497343"/>
                <a:gd name="connsiteY5" fmla="*/ 774679 h 1576137"/>
                <a:gd name="connsiteX6" fmla="*/ 307515 w 4497343"/>
                <a:gd name="connsiteY6" fmla="*/ 949527 h 1576137"/>
                <a:gd name="connsiteX7" fmla="*/ 176650 w 4497343"/>
                <a:gd name="connsiteY7" fmla="*/ 1287646 h 1576137"/>
                <a:gd name="connsiteX8" fmla="*/ 101546 w 4497343"/>
                <a:gd name="connsiteY8" fmla="*/ 1576137 h 1576137"/>
                <a:gd name="connsiteX9" fmla="*/ 168467 w 4497343"/>
                <a:gd name="connsiteY9" fmla="*/ 1565252 h 1576137"/>
                <a:gd name="connsiteX10" fmla="*/ 4459243 w 4497343"/>
                <a:gd name="connsiteY10" fmla="*/ 1543050 h 1576137"/>
                <a:gd name="connsiteX11" fmla="*/ 4478293 w 4497343"/>
                <a:gd name="connsiteY11" fmla="*/ 0 h 1576137"/>
                <a:gd name="connsiteX0" fmla="*/ 4478293 w 4497343"/>
                <a:gd name="connsiteY0" fmla="*/ 0 h 1576137"/>
                <a:gd name="connsiteX1" fmla="*/ 6658 w 4497343"/>
                <a:gd name="connsiteY1" fmla="*/ 33563 h 1576137"/>
                <a:gd name="connsiteX2" fmla="*/ 0 w 4497343"/>
                <a:gd name="connsiteY2" fmla="*/ 309335 h 1576137"/>
                <a:gd name="connsiteX3" fmla="*/ 4184 w 4497343"/>
                <a:gd name="connsiteY3" fmla="*/ 550611 h 1576137"/>
                <a:gd name="connsiteX4" fmla="*/ 439668 w 4497343"/>
                <a:gd name="connsiteY4" fmla="*/ 701653 h 1576137"/>
                <a:gd name="connsiteX5" fmla="*/ 399163 w 4497343"/>
                <a:gd name="connsiteY5" fmla="*/ 774679 h 1576137"/>
                <a:gd name="connsiteX6" fmla="*/ 307515 w 4497343"/>
                <a:gd name="connsiteY6" fmla="*/ 949527 h 1576137"/>
                <a:gd name="connsiteX7" fmla="*/ 176650 w 4497343"/>
                <a:gd name="connsiteY7" fmla="*/ 1287646 h 1576137"/>
                <a:gd name="connsiteX8" fmla="*/ 101546 w 4497343"/>
                <a:gd name="connsiteY8" fmla="*/ 1576137 h 1576137"/>
                <a:gd name="connsiteX9" fmla="*/ 168467 w 4497343"/>
                <a:gd name="connsiteY9" fmla="*/ 1565252 h 1576137"/>
                <a:gd name="connsiteX10" fmla="*/ 4459243 w 4497343"/>
                <a:gd name="connsiteY10" fmla="*/ 1543050 h 1576137"/>
                <a:gd name="connsiteX11" fmla="*/ 4478293 w 4497343"/>
                <a:gd name="connsiteY11" fmla="*/ 0 h 1576137"/>
                <a:gd name="connsiteX0" fmla="*/ 4478293 w 4497343"/>
                <a:gd name="connsiteY0" fmla="*/ 0 h 1576137"/>
                <a:gd name="connsiteX1" fmla="*/ 6658 w 4497343"/>
                <a:gd name="connsiteY1" fmla="*/ 33563 h 1576137"/>
                <a:gd name="connsiteX2" fmla="*/ 0 w 4497343"/>
                <a:gd name="connsiteY2" fmla="*/ 309335 h 1576137"/>
                <a:gd name="connsiteX3" fmla="*/ 4184 w 4497343"/>
                <a:gd name="connsiteY3" fmla="*/ 550611 h 1576137"/>
                <a:gd name="connsiteX4" fmla="*/ 439668 w 4497343"/>
                <a:gd name="connsiteY4" fmla="*/ 701653 h 1576137"/>
                <a:gd name="connsiteX5" fmla="*/ 3137 w 4497343"/>
                <a:gd name="connsiteY5" fmla="*/ 871765 h 1576137"/>
                <a:gd name="connsiteX6" fmla="*/ 399163 w 4497343"/>
                <a:gd name="connsiteY6" fmla="*/ 774679 h 1576137"/>
                <a:gd name="connsiteX7" fmla="*/ 307515 w 4497343"/>
                <a:gd name="connsiteY7" fmla="*/ 949527 h 1576137"/>
                <a:gd name="connsiteX8" fmla="*/ 176650 w 4497343"/>
                <a:gd name="connsiteY8" fmla="*/ 1287646 h 1576137"/>
                <a:gd name="connsiteX9" fmla="*/ 101546 w 4497343"/>
                <a:gd name="connsiteY9" fmla="*/ 1576137 h 1576137"/>
                <a:gd name="connsiteX10" fmla="*/ 168467 w 4497343"/>
                <a:gd name="connsiteY10" fmla="*/ 1565252 h 1576137"/>
                <a:gd name="connsiteX11" fmla="*/ 4459243 w 4497343"/>
                <a:gd name="connsiteY11" fmla="*/ 1543050 h 1576137"/>
                <a:gd name="connsiteX12" fmla="*/ 4478293 w 4497343"/>
                <a:gd name="connsiteY12" fmla="*/ 0 h 1576137"/>
                <a:gd name="connsiteX0" fmla="*/ 4478293 w 4497343"/>
                <a:gd name="connsiteY0" fmla="*/ 0 h 1576137"/>
                <a:gd name="connsiteX1" fmla="*/ 6658 w 4497343"/>
                <a:gd name="connsiteY1" fmla="*/ 33563 h 1576137"/>
                <a:gd name="connsiteX2" fmla="*/ 0 w 4497343"/>
                <a:gd name="connsiteY2" fmla="*/ 309335 h 1576137"/>
                <a:gd name="connsiteX3" fmla="*/ 4184 w 4497343"/>
                <a:gd name="connsiteY3" fmla="*/ 550611 h 1576137"/>
                <a:gd name="connsiteX4" fmla="*/ 439668 w 4497343"/>
                <a:gd name="connsiteY4" fmla="*/ 701653 h 1576137"/>
                <a:gd name="connsiteX5" fmla="*/ 3137 w 4497343"/>
                <a:gd name="connsiteY5" fmla="*/ 795565 h 1576137"/>
                <a:gd name="connsiteX6" fmla="*/ 3137 w 4497343"/>
                <a:gd name="connsiteY6" fmla="*/ 871765 h 1576137"/>
                <a:gd name="connsiteX7" fmla="*/ 399163 w 4497343"/>
                <a:gd name="connsiteY7" fmla="*/ 774679 h 1576137"/>
                <a:gd name="connsiteX8" fmla="*/ 307515 w 4497343"/>
                <a:gd name="connsiteY8" fmla="*/ 949527 h 1576137"/>
                <a:gd name="connsiteX9" fmla="*/ 176650 w 4497343"/>
                <a:gd name="connsiteY9" fmla="*/ 1287646 h 1576137"/>
                <a:gd name="connsiteX10" fmla="*/ 101546 w 4497343"/>
                <a:gd name="connsiteY10" fmla="*/ 1576137 h 1576137"/>
                <a:gd name="connsiteX11" fmla="*/ 168467 w 4497343"/>
                <a:gd name="connsiteY11" fmla="*/ 1565252 h 1576137"/>
                <a:gd name="connsiteX12" fmla="*/ 4459243 w 4497343"/>
                <a:gd name="connsiteY12" fmla="*/ 1543050 h 1576137"/>
                <a:gd name="connsiteX13" fmla="*/ 4478293 w 4497343"/>
                <a:gd name="connsiteY13" fmla="*/ 0 h 1576137"/>
                <a:gd name="connsiteX0" fmla="*/ 4482411 w 4501461"/>
                <a:gd name="connsiteY0" fmla="*/ 0 h 1576137"/>
                <a:gd name="connsiteX1" fmla="*/ 10776 w 4501461"/>
                <a:gd name="connsiteY1" fmla="*/ 33563 h 1576137"/>
                <a:gd name="connsiteX2" fmla="*/ 4118 w 4501461"/>
                <a:gd name="connsiteY2" fmla="*/ 309335 h 1576137"/>
                <a:gd name="connsiteX3" fmla="*/ 8302 w 4501461"/>
                <a:gd name="connsiteY3" fmla="*/ 550611 h 1576137"/>
                <a:gd name="connsiteX4" fmla="*/ 0 w 4501461"/>
                <a:gd name="connsiteY4" fmla="*/ 701651 h 1576137"/>
                <a:gd name="connsiteX5" fmla="*/ 7255 w 4501461"/>
                <a:gd name="connsiteY5" fmla="*/ 795565 h 1576137"/>
                <a:gd name="connsiteX6" fmla="*/ 7255 w 4501461"/>
                <a:gd name="connsiteY6" fmla="*/ 871765 h 1576137"/>
                <a:gd name="connsiteX7" fmla="*/ 403281 w 4501461"/>
                <a:gd name="connsiteY7" fmla="*/ 774679 h 1576137"/>
                <a:gd name="connsiteX8" fmla="*/ 311633 w 4501461"/>
                <a:gd name="connsiteY8" fmla="*/ 949527 h 1576137"/>
                <a:gd name="connsiteX9" fmla="*/ 180768 w 4501461"/>
                <a:gd name="connsiteY9" fmla="*/ 1287646 h 1576137"/>
                <a:gd name="connsiteX10" fmla="*/ 105664 w 4501461"/>
                <a:gd name="connsiteY10" fmla="*/ 1576137 h 1576137"/>
                <a:gd name="connsiteX11" fmla="*/ 172585 w 4501461"/>
                <a:gd name="connsiteY11" fmla="*/ 1565252 h 1576137"/>
                <a:gd name="connsiteX12" fmla="*/ 4463361 w 4501461"/>
                <a:gd name="connsiteY12" fmla="*/ 1543050 h 1576137"/>
                <a:gd name="connsiteX13" fmla="*/ 4482411 w 4501461"/>
                <a:gd name="connsiteY13" fmla="*/ 0 h 1576137"/>
                <a:gd name="connsiteX0" fmla="*/ 4482411 w 4501461"/>
                <a:gd name="connsiteY0" fmla="*/ 0 h 1576137"/>
                <a:gd name="connsiteX1" fmla="*/ 10776 w 4501461"/>
                <a:gd name="connsiteY1" fmla="*/ 33563 h 1576137"/>
                <a:gd name="connsiteX2" fmla="*/ 4118 w 4501461"/>
                <a:gd name="connsiteY2" fmla="*/ 309335 h 1576137"/>
                <a:gd name="connsiteX3" fmla="*/ 8302 w 4501461"/>
                <a:gd name="connsiteY3" fmla="*/ 550611 h 1576137"/>
                <a:gd name="connsiteX4" fmla="*/ 0 w 4501461"/>
                <a:gd name="connsiteY4" fmla="*/ 701651 h 1576137"/>
                <a:gd name="connsiteX5" fmla="*/ 7255 w 4501461"/>
                <a:gd name="connsiteY5" fmla="*/ 795565 h 1576137"/>
                <a:gd name="connsiteX6" fmla="*/ 7255 w 4501461"/>
                <a:gd name="connsiteY6" fmla="*/ 871765 h 1576137"/>
                <a:gd name="connsiteX7" fmla="*/ 403281 w 4501461"/>
                <a:gd name="connsiteY7" fmla="*/ 774679 h 1576137"/>
                <a:gd name="connsiteX8" fmla="*/ 401731 w 4501461"/>
                <a:gd name="connsiteY8" fmla="*/ 776515 h 1576137"/>
                <a:gd name="connsiteX9" fmla="*/ 311633 w 4501461"/>
                <a:gd name="connsiteY9" fmla="*/ 949527 h 1576137"/>
                <a:gd name="connsiteX10" fmla="*/ 180768 w 4501461"/>
                <a:gd name="connsiteY10" fmla="*/ 1287646 h 1576137"/>
                <a:gd name="connsiteX11" fmla="*/ 105664 w 4501461"/>
                <a:gd name="connsiteY11" fmla="*/ 1576137 h 1576137"/>
                <a:gd name="connsiteX12" fmla="*/ 172585 w 4501461"/>
                <a:gd name="connsiteY12" fmla="*/ 1565252 h 1576137"/>
                <a:gd name="connsiteX13" fmla="*/ 4463361 w 4501461"/>
                <a:gd name="connsiteY13" fmla="*/ 1543050 h 1576137"/>
                <a:gd name="connsiteX14" fmla="*/ 4482411 w 4501461"/>
                <a:gd name="connsiteY14" fmla="*/ 0 h 1576137"/>
                <a:gd name="connsiteX0" fmla="*/ 4482411 w 4501461"/>
                <a:gd name="connsiteY0" fmla="*/ 0 h 1576137"/>
                <a:gd name="connsiteX1" fmla="*/ 10776 w 4501461"/>
                <a:gd name="connsiteY1" fmla="*/ 33563 h 1576137"/>
                <a:gd name="connsiteX2" fmla="*/ 4118 w 4501461"/>
                <a:gd name="connsiteY2" fmla="*/ 309335 h 1576137"/>
                <a:gd name="connsiteX3" fmla="*/ 8302 w 4501461"/>
                <a:gd name="connsiteY3" fmla="*/ 550611 h 1576137"/>
                <a:gd name="connsiteX4" fmla="*/ 0 w 4501461"/>
                <a:gd name="connsiteY4" fmla="*/ 701651 h 1576137"/>
                <a:gd name="connsiteX5" fmla="*/ 7255 w 4501461"/>
                <a:gd name="connsiteY5" fmla="*/ 795565 h 1576137"/>
                <a:gd name="connsiteX6" fmla="*/ 7255 w 4501461"/>
                <a:gd name="connsiteY6" fmla="*/ 871765 h 1576137"/>
                <a:gd name="connsiteX7" fmla="*/ 403281 w 4501461"/>
                <a:gd name="connsiteY7" fmla="*/ 774679 h 1576137"/>
                <a:gd name="connsiteX8" fmla="*/ 401731 w 4501461"/>
                <a:gd name="connsiteY8" fmla="*/ 776515 h 1576137"/>
                <a:gd name="connsiteX9" fmla="*/ 311633 w 4501461"/>
                <a:gd name="connsiteY9" fmla="*/ 949527 h 1576137"/>
                <a:gd name="connsiteX10" fmla="*/ 63609 w 4501461"/>
                <a:gd name="connsiteY10" fmla="*/ 1151165 h 1576137"/>
                <a:gd name="connsiteX11" fmla="*/ 180768 w 4501461"/>
                <a:gd name="connsiteY11" fmla="*/ 1287646 h 1576137"/>
                <a:gd name="connsiteX12" fmla="*/ 105664 w 4501461"/>
                <a:gd name="connsiteY12" fmla="*/ 1576137 h 1576137"/>
                <a:gd name="connsiteX13" fmla="*/ 172585 w 4501461"/>
                <a:gd name="connsiteY13" fmla="*/ 1565252 h 1576137"/>
                <a:gd name="connsiteX14" fmla="*/ 4463361 w 4501461"/>
                <a:gd name="connsiteY14" fmla="*/ 1543050 h 1576137"/>
                <a:gd name="connsiteX15" fmla="*/ 4482411 w 4501461"/>
                <a:gd name="connsiteY15" fmla="*/ 0 h 1576137"/>
                <a:gd name="connsiteX0" fmla="*/ 4482411 w 4501461"/>
                <a:gd name="connsiteY0" fmla="*/ 0 h 1576137"/>
                <a:gd name="connsiteX1" fmla="*/ 10776 w 4501461"/>
                <a:gd name="connsiteY1" fmla="*/ 33563 h 1576137"/>
                <a:gd name="connsiteX2" fmla="*/ 4118 w 4501461"/>
                <a:gd name="connsiteY2" fmla="*/ 309335 h 1576137"/>
                <a:gd name="connsiteX3" fmla="*/ 8302 w 4501461"/>
                <a:gd name="connsiteY3" fmla="*/ 550611 h 1576137"/>
                <a:gd name="connsiteX4" fmla="*/ 0 w 4501461"/>
                <a:gd name="connsiteY4" fmla="*/ 701651 h 1576137"/>
                <a:gd name="connsiteX5" fmla="*/ 7255 w 4501461"/>
                <a:gd name="connsiteY5" fmla="*/ 795565 h 1576137"/>
                <a:gd name="connsiteX6" fmla="*/ 7255 w 4501461"/>
                <a:gd name="connsiteY6" fmla="*/ 871765 h 1576137"/>
                <a:gd name="connsiteX7" fmla="*/ 403281 w 4501461"/>
                <a:gd name="connsiteY7" fmla="*/ 774679 h 1576137"/>
                <a:gd name="connsiteX8" fmla="*/ 401731 w 4501461"/>
                <a:gd name="connsiteY8" fmla="*/ 776515 h 1576137"/>
                <a:gd name="connsiteX9" fmla="*/ 311633 w 4501461"/>
                <a:gd name="connsiteY9" fmla="*/ 949527 h 1576137"/>
                <a:gd name="connsiteX10" fmla="*/ 63609 w 4501461"/>
                <a:gd name="connsiteY10" fmla="*/ 1151165 h 1576137"/>
                <a:gd name="connsiteX11" fmla="*/ 96237 w 4501461"/>
                <a:gd name="connsiteY11" fmla="*/ 1287645 h 1576137"/>
                <a:gd name="connsiteX12" fmla="*/ 105664 w 4501461"/>
                <a:gd name="connsiteY12" fmla="*/ 1576137 h 1576137"/>
                <a:gd name="connsiteX13" fmla="*/ 172585 w 4501461"/>
                <a:gd name="connsiteY13" fmla="*/ 1565252 h 1576137"/>
                <a:gd name="connsiteX14" fmla="*/ 4463361 w 4501461"/>
                <a:gd name="connsiteY14" fmla="*/ 1543050 h 1576137"/>
                <a:gd name="connsiteX15" fmla="*/ 4482411 w 4501461"/>
                <a:gd name="connsiteY15" fmla="*/ 0 h 1576137"/>
                <a:gd name="connsiteX0" fmla="*/ 4482411 w 4501461"/>
                <a:gd name="connsiteY0" fmla="*/ 0 h 1576137"/>
                <a:gd name="connsiteX1" fmla="*/ 10776 w 4501461"/>
                <a:gd name="connsiteY1" fmla="*/ 33563 h 1576137"/>
                <a:gd name="connsiteX2" fmla="*/ 4118 w 4501461"/>
                <a:gd name="connsiteY2" fmla="*/ 309335 h 1576137"/>
                <a:gd name="connsiteX3" fmla="*/ 8302 w 4501461"/>
                <a:gd name="connsiteY3" fmla="*/ 550611 h 1576137"/>
                <a:gd name="connsiteX4" fmla="*/ 0 w 4501461"/>
                <a:gd name="connsiteY4" fmla="*/ 701651 h 1576137"/>
                <a:gd name="connsiteX5" fmla="*/ 7255 w 4501461"/>
                <a:gd name="connsiteY5" fmla="*/ 795565 h 1576137"/>
                <a:gd name="connsiteX6" fmla="*/ 7255 w 4501461"/>
                <a:gd name="connsiteY6" fmla="*/ 871765 h 1576137"/>
                <a:gd name="connsiteX7" fmla="*/ 403281 w 4501461"/>
                <a:gd name="connsiteY7" fmla="*/ 774679 h 1576137"/>
                <a:gd name="connsiteX8" fmla="*/ 401731 w 4501461"/>
                <a:gd name="connsiteY8" fmla="*/ 776515 h 1576137"/>
                <a:gd name="connsiteX9" fmla="*/ 311633 w 4501461"/>
                <a:gd name="connsiteY9" fmla="*/ 949527 h 1576137"/>
                <a:gd name="connsiteX10" fmla="*/ 49520 w 4501461"/>
                <a:gd name="connsiteY10" fmla="*/ 1049565 h 1576137"/>
                <a:gd name="connsiteX11" fmla="*/ 63609 w 4501461"/>
                <a:gd name="connsiteY11" fmla="*/ 1151165 h 1576137"/>
                <a:gd name="connsiteX12" fmla="*/ 96237 w 4501461"/>
                <a:gd name="connsiteY12" fmla="*/ 1287645 h 1576137"/>
                <a:gd name="connsiteX13" fmla="*/ 105664 w 4501461"/>
                <a:gd name="connsiteY13" fmla="*/ 1576137 h 1576137"/>
                <a:gd name="connsiteX14" fmla="*/ 172585 w 4501461"/>
                <a:gd name="connsiteY14" fmla="*/ 1565252 h 1576137"/>
                <a:gd name="connsiteX15" fmla="*/ 4463361 w 4501461"/>
                <a:gd name="connsiteY15" fmla="*/ 1543050 h 1576137"/>
                <a:gd name="connsiteX16" fmla="*/ 4482411 w 4501461"/>
                <a:gd name="connsiteY16" fmla="*/ 0 h 1576137"/>
                <a:gd name="connsiteX0" fmla="*/ 4482411 w 4501461"/>
                <a:gd name="connsiteY0" fmla="*/ 0 h 1576137"/>
                <a:gd name="connsiteX1" fmla="*/ 10776 w 4501461"/>
                <a:gd name="connsiteY1" fmla="*/ 33563 h 1576137"/>
                <a:gd name="connsiteX2" fmla="*/ 4118 w 4501461"/>
                <a:gd name="connsiteY2" fmla="*/ 309335 h 1576137"/>
                <a:gd name="connsiteX3" fmla="*/ 8302 w 4501461"/>
                <a:gd name="connsiteY3" fmla="*/ 550611 h 1576137"/>
                <a:gd name="connsiteX4" fmla="*/ 0 w 4501461"/>
                <a:gd name="connsiteY4" fmla="*/ 701651 h 1576137"/>
                <a:gd name="connsiteX5" fmla="*/ 7255 w 4501461"/>
                <a:gd name="connsiteY5" fmla="*/ 795565 h 1576137"/>
                <a:gd name="connsiteX6" fmla="*/ 7255 w 4501461"/>
                <a:gd name="connsiteY6" fmla="*/ 871765 h 1576137"/>
                <a:gd name="connsiteX7" fmla="*/ 403281 w 4501461"/>
                <a:gd name="connsiteY7" fmla="*/ 774679 h 1576137"/>
                <a:gd name="connsiteX8" fmla="*/ 401731 w 4501461"/>
                <a:gd name="connsiteY8" fmla="*/ 776515 h 1576137"/>
                <a:gd name="connsiteX9" fmla="*/ 29864 w 4501461"/>
                <a:gd name="connsiteY9" fmla="*/ 949527 h 1576137"/>
                <a:gd name="connsiteX10" fmla="*/ 49520 w 4501461"/>
                <a:gd name="connsiteY10" fmla="*/ 1049565 h 1576137"/>
                <a:gd name="connsiteX11" fmla="*/ 63609 w 4501461"/>
                <a:gd name="connsiteY11" fmla="*/ 1151165 h 1576137"/>
                <a:gd name="connsiteX12" fmla="*/ 96237 w 4501461"/>
                <a:gd name="connsiteY12" fmla="*/ 1287645 h 1576137"/>
                <a:gd name="connsiteX13" fmla="*/ 105664 w 4501461"/>
                <a:gd name="connsiteY13" fmla="*/ 1576137 h 1576137"/>
                <a:gd name="connsiteX14" fmla="*/ 172585 w 4501461"/>
                <a:gd name="connsiteY14" fmla="*/ 1565252 h 1576137"/>
                <a:gd name="connsiteX15" fmla="*/ 4463361 w 4501461"/>
                <a:gd name="connsiteY15" fmla="*/ 1543050 h 1576137"/>
                <a:gd name="connsiteX16" fmla="*/ 4482411 w 4501461"/>
                <a:gd name="connsiteY16" fmla="*/ 0 h 1576137"/>
                <a:gd name="connsiteX0" fmla="*/ 4482411 w 4501461"/>
                <a:gd name="connsiteY0" fmla="*/ 0 h 1576137"/>
                <a:gd name="connsiteX1" fmla="*/ 10776 w 4501461"/>
                <a:gd name="connsiteY1" fmla="*/ 33563 h 1576137"/>
                <a:gd name="connsiteX2" fmla="*/ 4118 w 4501461"/>
                <a:gd name="connsiteY2" fmla="*/ 309335 h 1576137"/>
                <a:gd name="connsiteX3" fmla="*/ 8302 w 4501461"/>
                <a:gd name="connsiteY3" fmla="*/ 550611 h 1576137"/>
                <a:gd name="connsiteX4" fmla="*/ 0 w 4501461"/>
                <a:gd name="connsiteY4" fmla="*/ 701651 h 1576137"/>
                <a:gd name="connsiteX5" fmla="*/ 7255 w 4501461"/>
                <a:gd name="connsiteY5" fmla="*/ 795565 h 1576137"/>
                <a:gd name="connsiteX6" fmla="*/ 7255 w 4501461"/>
                <a:gd name="connsiteY6" fmla="*/ 871765 h 1576137"/>
                <a:gd name="connsiteX7" fmla="*/ 403281 w 4501461"/>
                <a:gd name="connsiteY7" fmla="*/ 774679 h 1576137"/>
                <a:gd name="connsiteX8" fmla="*/ 29864 w 4501461"/>
                <a:gd name="connsiteY8" fmla="*/ 949527 h 1576137"/>
                <a:gd name="connsiteX9" fmla="*/ 49520 w 4501461"/>
                <a:gd name="connsiteY9" fmla="*/ 1049565 h 1576137"/>
                <a:gd name="connsiteX10" fmla="*/ 63609 w 4501461"/>
                <a:gd name="connsiteY10" fmla="*/ 1151165 h 1576137"/>
                <a:gd name="connsiteX11" fmla="*/ 96237 w 4501461"/>
                <a:gd name="connsiteY11" fmla="*/ 1287645 h 1576137"/>
                <a:gd name="connsiteX12" fmla="*/ 105664 w 4501461"/>
                <a:gd name="connsiteY12" fmla="*/ 1576137 h 1576137"/>
                <a:gd name="connsiteX13" fmla="*/ 172585 w 4501461"/>
                <a:gd name="connsiteY13" fmla="*/ 1565252 h 1576137"/>
                <a:gd name="connsiteX14" fmla="*/ 4463361 w 4501461"/>
                <a:gd name="connsiteY14" fmla="*/ 1543050 h 1576137"/>
                <a:gd name="connsiteX15" fmla="*/ 4482411 w 4501461"/>
                <a:gd name="connsiteY15" fmla="*/ 0 h 1576137"/>
                <a:gd name="connsiteX0" fmla="*/ 4482411 w 4501461"/>
                <a:gd name="connsiteY0" fmla="*/ 0 h 1576137"/>
                <a:gd name="connsiteX1" fmla="*/ 10776 w 4501461"/>
                <a:gd name="connsiteY1" fmla="*/ 33563 h 1576137"/>
                <a:gd name="connsiteX2" fmla="*/ 4118 w 4501461"/>
                <a:gd name="connsiteY2" fmla="*/ 309335 h 1576137"/>
                <a:gd name="connsiteX3" fmla="*/ 8302 w 4501461"/>
                <a:gd name="connsiteY3" fmla="*/ 550611 h 1576137"/>
                <a:gd name="connsiteX4" fmla="*/ 0 w 4501461"/>
                <a:gd name="connsiteY4" fmla="*/ 701651 h 1576137"/>
                <a:gd name="connsiteX5" fmla="*/ 7255 w 4501461"/>
                <a:gd name="connsiteY5" fmla="*/ 795565 h 1576137"/>
                <a:gd name="connsiteX6" fmla="*/ 7255 w 4501461"/>
                <a:gd name="connsiteY6" fmla="*/ 871765 h 1576137"/>
                <a:gd name="connsiteX7" fmla="*/ 29864 w 4501461"/>
                <a:gd name="connsiteY7" fmla="*/ 949527 h 1576137"/>
                <a:gd name="connsiteX8" fmla="*/ 49520 w 4501461"/>
                <a:gd name="connsiteY8" fmla="*/ 1049565 h 1576137"/>
                <a:gd name="connsiteX9" fmla="*/ 63609 w 4501461"/>
                <a:gd name="connsiteY9" fmla="*/ 1151165 h 1576137"/>
                <a:gd name="connsiteX10" fmla="*/ 96237 w 4501461"/>
                <a:gd name="connsiteY10" fmla="*/ 1287645 h 1576137"/>
                <a:gd name="connsiteX11" fmla="*/ 105664 w 4501461"/>
                <a:gd name="connsiteY11" fmla="*/ 1576137 h 1576137"/>
                <a:gd name="connsiteX12" fmla="*/ 172585 w 4501461"/>
                <a:gd name="connsiteY12" fmla="*/ 1565252 h 1576137"/>
                <a:gd name="connsiteX13" fmla="*/ 4463361 w 4501461"/>
                <a:gd name="connsiteY13" fmla="*/ 1543050 h 1576137"/>
                <a:gd name="connsiteX14" fmla="*/ 4482411 w 4501461"/>
                <a:gd name="connsiteY14" fmla="*/ 0 h 1576137"/>
                <a:gd name="connsiteX0" fmla="*/ 4482411 w 4501461"/>
                <a:gd name="connsiteY0" fmla="*/ 0 h 1567209"/>
                <a:gd name="connsiteX1" fmla="*/ 10776 w 4501461"/>
                <a:gd name="connsiteY1" fmla="*/ 33563 h 1567209"/>
                <a:gd name="connsiteX2" fmla="*/ 4118 w 4501461"/>
                <a:gd name="connsiteY2" fmla="*/ 309335 h 1567209"/>
                <a:gd name="connsiteX3" fmla="*/ 8302 w 4501461"/>
                <a:gd name="connsiteY3" fmla="*/ 550611 h 1567209"/>
                <a:gd name="connsiteX4" fmla="*/ 0 w 4501461"/>
                <a:gd name="connsiteY4" fmla="*/ 701651 h 1567209"/>
                <a:gd name="connsiteX5" fmla="*/ 7255 w 4501461"/>
                <a:gd name="connsiteY5" fmla="*/ 795565 h 1567209"/>
                <a:gd name="connsiteX6" fmla="*/ 7255 w 4501461"/>
                <a:gd name="connsiteY6" fmla="*/ 871765 h 1567209"/>
                <a:gd name="connsiteX7" fmla="*/ 29864 w 4501461"/>
                <a:gd name="connsiteY7" fmla="*/ 949527 h 1567209"/>
                <a:gd name="connsiteX8" fmla="*/ 49520 w 4501461"/>
                <a:gd name="connsiteY8" fmla="*/ 1049565 h 1567209"/>
                <a:gd name="connsiteX9" fmla="*/ 63609 w 4501461"/>
                <a:gd name="connsiteY9" fmla="*/ 1151165 h 1567209"/>
                <a:gd name="connsiteX10" fmla="*/ 96237 w 4501461"/>
                <a:gd name="connsiteY10" fmla="*/ 1287645 h 1567209"/>
                <a:gd name="connsiteX11" fmla="*/ 131872 w 4501461"/>
                <a:gd name="connsiteY11" fmla="*/ 1425070 h 1567209"/>
                <a:gd name="connsiteX12" fmla="*/ 172585 w 4501461"/>
                <a:gd name="connsiteY12" fmla="*/ 1565252 h 1567209"/>
                <a:gd name="connsiteX13" fmla="*/ 4463361 w 4501461"/>
                <a:gd name="connsiteY13" fmla="*/ 1543050 h 1567209"/>
                <a:gd name="connsiteX14" fmla="*/ 4482411 w 4501461"/>
                <a:gd name="connsiteY14" fmla="*/ 0 h 1567209"/>
                <a:gd name="connsiteX0" fmla="*/ 4482411 w 4501461"/>
                <a:gd name="connsiteY0" fmla="*/ 0 h 1567211"/>
                <a:gd name="connsiteX1" fmla="*/ 10776 w 4501461"/>
                <a:gd name="connsiteY1" fmla="*/ 33563 h 1567211"/>
                <a:gd name="connsiteX2" fmla="*/ 4118 w 4501461"/>
                <a:gd name="connsiteY2" fmla="*/ 309335 h 1567211"/>
                <a:gd name="connsiteX3" fmla="*/ 8302 w 4501461"/>
                <a:gd name="connsiteY3" fmla="*/ 550611 h 1567211"/>
                <a:gd name="connsiteX4" fmla="*/ 0 w 4501461"/>
                <a:gd name="connsiteY4" fmla="*/ 701651 h 1567211"/>
                <a:gd name="connsiteX5" fmla="*/ 7255 w 4501461"/>
                <a:gd name="connsiteY5" fmla="*/ 795565 h 1567211"/>
                <a:gd name="connsiteX6" fmla="*/ 7255 w 4501461"/>
                <a:gd name="connsiteY6" fmla="*/ 871765 h 1567211"/>
                <a:gd name="connsiteX7" fmla="*/ 29864 w 4501461"/>
                <a:gd name="connsiteY7" fmla="*/ 949527 h 1567211"/>
                <a:gd name="connsiteX8" fmla="*/ 49520 w 4501461"/>
                <a:gd name="connsiteY8" fmla="*/ 1049565 h 1567211"/>
                <a:gd name="connsiteX9" fmla="*/ 63609 w 4501461"/>
                <a:gd name="connsiteY9" fmla="*/ 1151165 h 1567211"/>
                <a:gd name="connsiteX10" fmla="*/ 96237 w 4501461"/>
                <a:gd name="connsiteY10" fmla="*/ 1287645 h 1567211"/>
                <a:gd name="connsiteX11" fmla="*/ 131872 w 4501461"/>
                <a:gd name="connsiteY11" fmla="*/ 1425070 h 1567211"/>
                <a:gd name="connsiteX12" fmla="*/ 1005274 w 4501461"/>
                <a:gd name="connsiteY12" fmla="*/ 1565253 h 1567211"/>
                <a:gd name="connsiteX13" fmla="*/ 4463361 w 4501461"/>
                <a:gd name="connsiteY13" fmla="*/ 1543050 h 1567211"/>
                <a:gd name="connsiteX14" fmla="*/ 4482411 w 4501461"/>
                <a:gd name="connsiteY14" fmla="*/ 0 h 1567211"/>
                <a:gd name="connsiteX0" fmla="*/ 4482411 w 4501461"/>
                <a:gd name="connsiteY0" fmla="*/ 0 h 1567209"/>
                <a:gd name="connsiteX1" fmla="*/ 10776 w 4501461"/>
                <a:gd name="connsiteY1" fmla="*/ 33563 h 1567209"/>
                <a:gd name="connsiteX2" fmla="*/ 4118 w 4501461"/>
                <a:gd name="connsiteY2" fmla="*/ 309335 h 1567209"/>
                <a:gd name="connsiteX3" fmla="*/ 8302 w 4501461"/>
                <a:gd name="connsiteY3" fmla="*/ 550611 h 1567209"/>
                <a:gd name="connsiteX4" fmla="*/ 0 w 4501461"/>
                <a:gd name="connsiteY4" fmla="*/ 701651 h 1567209"/>
                <a:gd name="connsiteX5" fmla="*/ 7255 w 4501461"/>
                <a:gd name="connsiteY5" fmla="*/ 795565 h 1567209"/>
                <a:gd name="connsiteX6" fmla="*/ 7255 w 4501461"/>
                <a:gd name="connsiteY6" fmla="*/ 871765 h 1567209"/>
                <a:gd name="connsiteX7" fmla="*/ 29864 w 4501461"/>
                <a:gd name="connsiteY7" fmla="*/ 949527 h 1567209"/>
                <a:gd name="connsiteX8" fmla="*/ 49520 w 4501461"/>
                <a:gd name="connsiteY8" fmla="*/ 1049565 h 1567209"/>
                <a:gd name="connsiteX9" fmla="*/ 63609 w 4501461"/>
                <a:gd name="connsiteY9" fmla="*/ 1151165 h 1567209"/>
                <a:gd name="connsiteX10" fmla="*/ 96237 w 4501461"/>
                <a:gd name="connsiteY10" fmla="*/ 1287645 h 1567209"/>
                <a:gd name="connsiteX11" fmla="*/ 911572 w 4501461"/>
                <a:gd name="connsiteY11" fmla="*/ 1425072 h 1567209"/>
                <a:gd name="connsiteX12" fmla="*/ 1005274 w 4501461"/>
                <a:gd name="connsiteY12" fmla="*/ 1565253 h 1567209"/>
                <a:gd name="connsiteX13" fmla="*/ 4463361 w 4501461"/>
                <a:gd name="connsiteY13" fmla="*/ 1543050 h 1567209"/>
                <a:gd name="connsiteX14" fmla="*/ 4482411 w 4501461"/>
                <a:gd name="connsiteY14" fmla="*/ 0 h 1567209"/>
                <a:gd name="connsiteX0" fmla="*/ 4482411 w 4501461"/>
                <a:gd name="connsiteY0" fmla="*/ 0 h 1567211"/>
                <a:gd name="connsiteX1" fmla="*/ 10776 w 4501461"/>
                <a:gd name="connsiteY1" fmla="*/ 33563 h 1567211"/>
                <a:gd name="connsiteX2" fmla="*/ 4118 w 4501461"/>
                <a:gd name="connsiteY2" fmla="*/ 309335 h 1567211"/>
                <a:gd name="connsiteX3" fmla="*/ 8302 w 4501461"/>
                <a:gd name="connsiteY3" fmla="*/ 550611 h 1567211"/>
                <a:gd name="connsiteX4" fmla="*/ 0 w 4501461"/>
                <a:gd name="connsiteY4" fmla="*/ 701651 h 1567211"/>
                <a:gd name="connsiteX5" fmla="*/ 7255 w 4501461"/>
                <a:gd name="connsiteY5" fmla="*/ 795565 h 1567211"/>
                <a:gd name="connsiteX6" fmla="*/ 7255 w 4501461"/>
                <a:gd name="connsiteY6" fmla="*/ 871765 h 1567211"/>
                <a:gd name="connsiteX7" fmla="*/ 29864 w 4501461"/>
                <a:gd name="connsiteY7" fmla="*/ 949527 h 1567211"/>
                <a:gd name="connsiteX8" fmla="*/ 49520 w 4501461"/>
                <a:gd name="connsiteY8" fmla="*/ 1049565 h 1567211"/>
                <a:gd name="connsiteX9" fmla="*/ 63609 w 4501461"/>
                <a:gd name="connsiteY9" fmla="*/ 1151165 h 1567211"/>
                <a:gd name="connsiteX10" fmla="*/ 96237 w 4501461"/>
                <a:gd name="connsiteY10" fmla="*/ 1287645 h 1567211"/>
                <a:gd name="connsiteX11" fmla="*/ 810716 w 4501461"/>
                <a:gd name="connsiteY11" fmla="*/ 1292612 h 1567211"/>
                <a:gd name="connsiteX12" fmla="*/ 911572 w 4501461"/>
                <a:gd name="connsiteY12" fmla="*/ 1425072 h 1567211"/>
                <a:gd name="connsiteX13" fmla="*/ 1005274 w 4501461"/>
                <a:gd name="connsiteY13" fmla="*/ 1565253 h 1567211"/>
                <a:gd name="connsiteX14" fmla="*/ 4463361 w 4501461"/>
                <a:gd name="connsiteY14" fmla="*/ 1543050 h 1567211"/>
                <a:gd name="connsiteX15" fmla="*/ 4482411 w 4501461"/>
                <a:gd name="connsiteY15" fmla="*/ 0 h 1567211"/>
                <a:gd name="connsiteX0" fmla="*/ 4482411 w 4501461"/>
                <a:gd name="connsiteY0" fmla="*/ 0 h 1567209"/>
                <a:gd name="connsiteX1" fmla="*/ 10776 w 4501461"/>
                <a:gd name="connsiteY1" fmla="*/ 33563 h 1567209"/>
                <a:gd name="connsiteX2" fmla="*/ 4118 w 4501461"/>
                <a:gd name="connsiteY2" fmla="*/ 309335 h 1567209"/>
                <a:gd name="connsiteX3" fmla="*/ 8302 w 4501461"/>
                <a:gd name="connsiteY3" fmla="*/ 550611 h 1567209"/>
                <a:gd name="connsiteX4" fmla="*/ 0 w 4501461"/>
                <a:gd name="connsiteY4" fmla="*/ 701651 h 1567209"/>
                <a:gd name="connsiteX5" fmla="*/ 7255 w 4501461"/>
                <a:gd name="connsiteY5" fmla="*/ 795565 h 1567209"/>
                <a:gd name="connsiteX6" fmla="*/ 7255 w 4501461"/>
                <a:gd name="connsiteY6" fmla="*/ 871765 h 1567209"/>
                <a:gd name="connsiteX7" fmla="*/ 29864 w 4501461"/>
                <a:gd name="connsiteY7" fmla="*/ 949527 h 1567209"/>
                <a:gd name="connsiteX8" fmla="*/ 49520 w 4501461"/>
                <a:gd name="connsiteY8" fmla="*/ 1049565 h 1567209"/>
                <a:gd name="connsiteX9" fmla="*/ 63609 w 4501461"/>
                <a:gd name="connsiteY9" fmla="*/ 1151165 h 1567209"/>
                <a:gd name="connsiteX10" fmla="*/ 96237 w 4501461"/>
                <a:gd name="connsiteY10" fmla="*/ 1287645 h 1567209"/>
                <a:gd name="connsiteX11" fmla="*/ 735016 w 4501461"/>
                <a:gd name="connsiteY11" fmla="*/ 1149821 h 1567209"/>
                <a:gd name="connsiteX12" fmla="*/ 810716 w 4501461"/>
                <a:gd name="connsiteY12" fmla="*/ 1292612 h 1567209"/>
                <a:gd name="connsiteX13" fmla="*/ 911572 w 4501461"/>
                <a:gd name="connsiteY13" fmla="*/ 1425072 h 1567209"/>
                <a:gd name="connsiteX14" fmla="*/ 1005274 w 4501461"/>
                <a:gd name="connsiteY14" fmla="*/ 1565253 h 1567209"/>
                <a:gd name="connsiteX15" fmla="*/ 4463361 w 4501461"/>
                <a:gd name="connsiteY15" fmla="*/ 1543050 h 1567209"/>
                <a:gd name="connsiteX16" fmla="*/ 4482411 w 4501461"/>
                <a:gd name="connsiteY16" fmla="*/ 0 h 1567209"/>
                <a:gd name="connsiteX0" fmla="*/ 4482411 w 4501461"/>
                <a:gd name="connsiteY0" fmla="*/ 0 h 1567211"/>
                <a:gd name="connsiteX1" fmla="*/ 396841 w 4501461"/>
                <a:gd name="connsiteY1" fmla="*/ 33565 h 1567211"/>
                <a:gd name="connsiteX2" fmla="*/ 4118 w 4501461"/>
                <a:gd name="connsiteY2" fmla="*/ 309335 h 1567211"/>
                <a:gd name="connsiteX3" fmla="*/ 8302 w 4501461"/>
                <a:gd name="connsiteY3" fmla="*/ 550611 h 1567211"/>
                <a:gd name="connsiteX4" fmla="*/ 0 w 4501461"/>
                <a:gd name="connsiteY4" fmla="*/ 701651 h 1567211"/>
                <a:gd name="connsiteX5" fmla="*/ 7255 w 4501461"/>
                <a:gd name="connsiteY5" fmla="*/ 795565 h 1567211"/>
                <a:gd name="connsiteX6" fmla="*/ 7255 w 4501461"/>
                <a:gd name="connsiteY6" fmla="*/ 871765 h 1567211"/>
                <a:gd name="connsiteX7" fmla="*/ 29864 w 4501461"/>
                <a:gd name="connsiteY7" fmla="*/ 949527 h 1567211"/>
                <a:gd name="connsiteX8" fmla="*/ 49520 w 4501461"/>
                <a:gd name="connsiteY8" fmla="*/ 1049565 h 1567211"/>
                <a:gd name="connsiteX9" fmla="*/ 63609 w 4501461"/>
                <a:gd name="connsiteY9" fmla="*/ 1151165 h 1567211"/>
                <a:gd name="connsiteX10" fmla="*/ 96237 w 4501461"/>
                <a:gd name="connsiteY10" fmla="*/ 1287645 h 1567211"/>
                <a:gd name="connsiteX11" fmla="*/ 735016 w 4501461"/>
                <a:gd name="connsiteY11" fmla="*/ 1149821 h 1567211"/>
                <a:gd name="connsiteX12" fmla="*/ 810716 w 4501461"/>
                <a:gd name="connsiteY12" fmla="*/ 1292612 h 1567211"/>
                <a:gd name="connsiteX13" fmla="*/ 911572 w 4501461"/>
                <a:gd name="connsiteY13" fmla="*/ 1425072 h 1567211"/>
                <a:gd name="connsiteX14" fmla="*/ 1005274 w 4501461"/>
                <a:gd name="connsiteY14" fmla="*/ 1565253 h 1567211"/>
                <a:gd name="connsiteX15" fmla="*/ 4463361 w 4501461"/>
                <a:gd name="connsiteY15" fmla="*/ 1543050 h 1567211"/>
                <a:gd name="connsiteX16" fmla="*/ 4482411 w 4501461"/>
                <a:gd name="connsiteY16" fmla="*/ 0 h 1567211"/>
                <a:gd name="connsiteX0" fmla="*/ 4482411 w 4501461"/>
                <a:gd name="connsiteY0" fmla="*/ 0 h 1567209"/>
                <a:gd name="connsiteX1" fmla="*/ 396841 w 4501461"/>
                <a:gd name="connsiteY1" fmla="*/ 33565 h 1567209"/>
                <a:gd name="connsiteX2" fmla="*/ 4118 w 4501461"/>
                <a:gd name="connsiteY2" fmla="*/ 309335 h 1567209"/>
                <a:gd name="connsiteX3" fmla="*/ 8302 w 4501461"/>
                <a:gd name="connsiteY3" fmla="*/ 550611 h 1567209"/>
                <a:gd name="connsiteX4" fmla="*/ 0 w 4501461"/>
                <a:gd name="connsiteY4" fmla="*/ 701651 h 1567209"/>
                <a:gd name="connsiteX5" fmla="*/ 7255 w 4501461"/>
                <a:gd name="connsiteY5" fmla="*/ 795565 h 1567209"/>
                <a:gd name="connsiteX6" fmla="*/ 7255 w 4501461"/>
                <a:gd name="connsiteY6" fmla="*/ 871765 h 1567209"/>
                <a:gd name="connsiteX7" fmla="*/ 29864 w 4501461"/>
                <a:gd name="connsiteY7" fmla="*/ 949527 h 1567209"/>
                <a:gd name="connsiteX8" fmla="*/ 49520 w 4501461"/>
                <a:gd name="connsiteY8" fmla="*/ 1049565 h 1567209"/>
                <a:gd name="connsiteX9" fmla="*/ 63609 w 4501461"/>
                <a:gd name="connsiteY9" fmla="*/ 1151165 h 1567209"/>
                <a:gd name="connsiteX10" fmla="*/ 96237 w 4501461"/>
                <a:gd name="connsiteY10" fmla="*/ 1287645 h 1567209"/>
                <a:gd name="connsiteX11" fmla="*/ 735016 w 4501461"/>
                <a:gd name="connsiteY11" fmla="*/ 1149821 h 1567209"/>
                <a:gd name="connsiteX12" fmla="*/ 810716 w 4501461"/>
                <a:gd name="connsiteY12" fmla="*/ 1292612 h 1567209"/>
                <a:gd name="connsiteX13" fmla="*/ 911572 w 4501461"/>
                <a:gd name="connsiteY13" fmla="*/ 1425072 h 1567209"/>
                <a:gd name="connsiteX14" fmla="*/ 1005274 w 4501461"/>
                <a:gd name="connsiteY14" fmla="*/ 1565253 h 1567209"/>
                <a:gd name="connsiteX15" fmla="*/ 4463361 w 4501461"/>
                <a:gd name="connsiteY15" fmla="*/ 1543050 h 1567209"/>
                <a:gd name="connsiteX16" fmla="*/ 4482411 w 4501461"/>
                <a:gd name="connsiteY16" fmla="*/ 0 h 1567209"/>
                <a:gd name="connsiteX0" fmla="*/ 4482411 w 4501461"/>
                <a:gd name="connsiteY0" fmla="*/ 0 h 1567211"/>
                <a:gd name="connsiteX1" fmla="*/ 396841 w 4501461"/>
                <a:gd name="connsiteY1" fmla="*/ 33565 h 1567211"/>
                <a:gd name="connsiteX2" fmla="*/ 386802 w 4501461"/>
                <a:gd name="connsiteY2" fmla="*/ 18483 h 1567211"/>
                <a:gd name="connsiteX3" fmla="*/ 4118 w 4501461"/>
                <a:gd name="connsiteY3" fmla="*/ 309335 h 1567211"/>
                <a:gd name="connsiteX4" fmla="*/ 8302 w 4501461"/>
                <a:gd name="connsiteY4" fmla="*/ 550611 h 1567211"/>
                <a:gd name="connsiteX5" fmla="*/ 0 w 4501461"/>
                <a:gd name="connsiteY5" fmla="*/ 701651 h 1567211"/>
                <a:gd name="connsiteX6" fmla="*/ 7255 w 4501461"/>
                <a:gd name="connsiteY6" fmla="*/ 795565 h 1567211"/>
                <a:gd name="connsiteX7" fmla="*/ 7255 w 4501461"/>
                <a:gd name="connsiteY7" fmla="*/ 871765 h 1567211"/>
                <a:gd name="connsiteX8" fmla="*/ 29864 w 4501461"/>
                <a:gd name="connsiteY8" fmla="*/ 949527 h 1567211"/>
                <a:gd name="connsiteX9" fmla="*/ 49520 w 4501461"/>
                <a:gd name="connsiteY9" fmla="*/ 1049565 h 1567211"/>
                <a:gd name="connsiteX10" fmla="*/ 63609 w 4501461"/>
                <a:gd name="connsiteY10" fmla="*/ 1151165 h 1567211"/>
                <a:gd name="connsiteX11" fmla="*/ 96237 w 4501461"/>
                <a:gd name="connsiteY11" fmla="*/ 1287645 h 1567211"/>
                <a:gd name="connsiteX12" fmla="*/ 735016 w 4501461"/>
                <a:gd name="connsiteY12" fmla="*/ 1149821 h 1567211"/>
                <a:gd name="connsiteX13" fmla="*/ 810716 w 4501461"/>
                <a:gd name="connsiteY13" fmla="*/ 1292612 h 1567211"/>
                <a:gd name="connsiteX14" fmla="*/ 911572 w 4501461"/>
                <a:gd name="connsiteY14" fmla="*/ 1425072 h 1567211"/>
                <a:gd name="connsiteX15" fmla="*/ 1005274 w 4501461"/>
                <a:gd name="connsiteY15" fmla="*/ 1565253 h 1567211"/>
                <a:gd name="connsiteX16" fmla="*/ 4463361 w 4501461"/>
                <a:gd name="connsiteY16" fmla="*/ 1543050 h 1567211"/>
                <a:gd name="connsiteX17" fmla="*/ 4482411 w 4501461"/>
                <a:gd name="connsiteY17" fmla="*/ 0 h 1567211"/>
                <a:gd name="connsiteX0" fmla="*/ 4482411 w 4501461"/>
                <a:gd name="connsiteY0" fmla="*/ 0 h 1567209"/>
                <a:gd name="connsiteX1" fmla="*/ 396841 w 4501461"/>
                <a:gd name="connsiteY1" fmla="*/ 33565 h 1567209"/>
                <a:gd name="connsiteX2" fmla="*/ 386802 w 4501461"/>
                <a:gd name="connsiteY2" fmla="*/ 18483 h 1567209"/>
                <a:gd name="connsiteX3" fmla="*/ 473452 w 4501461"/>
                <a:gd name="connsiteY3" fmla="*/ 309336 h 1567209"/>
                <a:gd name="connsiteX4" fmla="*/ 8302 w 4501461"/>
                <a:gd name="connsiteY4" fmla="*/ 550611 h 1567209"/>
                <a:gd name="connsiteX5" fmla="*/ 0 w 4501461"/>
                <a:gd name="connsiteY5" fmla="*/ 701651 h 1567209"/>
                <a:gd name="connsiteX6" fmla="*/ 7255 w 4501461"/>
                <a:gd name="connsiteY6" fmla="*/ 795565 h 1567209"/>
                <a:gd name="connsiteX7" fmla="*/ 7255 w 4501461"/>
                <a:gd name="connsiteY7" fmla="*/ 871765 h 1567209"/>
                <a:gd name="connsiteX8" fmla="*/ 29864 w 4501461"/>
                <a:gd name="connsiteY8" fmla="*/ 949527 h 1567209"/>
                <a:gd name="connsiteX9" fmla="*/ 49520 w 4501461"/>
                <a:gd name="connsiteY9" fmla="*/ 1049565 h 1567209"/>
                <a:gd name="connsiteX10" fmla="*/ 63609 w 4501461"/>
                <a:gd name="connsiteY10" fmla="*/ 1151165 h 1567209"/>
                <a:gd name="connsiteX11" fmla="*/ 96237 w 4501461"/>
                <a:gd name="connsiteY11" fmla="*/ 1287645 h 1567209"/>
                <a:gd name="connsiteX12" fmla="*/ 735016 w 4501461"/>
                <a:gd name="connsiteY12" fmla="*/ 1149821 h 1567209"/>
                <a:gd name="connsiteX13" fmla="*/ 810716 w 4501461"/>
                <a:gd name="connsiteY13" fmla="*/ 1292612 h 1567209"/>
                <a:gd name="connsiteX14" fmla="*/ 911572 w 4501461"/>
                <a:gd name="connsiteY14" fmla="*/ 1425072 h 1567209"/>
                <a:gd name="connsiteX15" fmla="*/ 1005274 w 4501461"/>
                <a:gd name="connsiteY15" fmla="*/ 1565253 h 1567209"/>
                <a:gd name="connsiteX16" fmla="*/ 4463361 w 4501461"/>
                <a:gd name="connsiteY16" fmla="*/ 1543050 h 1567209"/>
                <a:gd name="connsiteX17" fmla="*/ 4482411 w 4501461"/>
                <a:gd name="connsiteY17" fmla="*/ 0 h 1567209"/>
                <a:gd name="connsiteX0" fmla="*/ 4482411 w 4501461"/>
                <a:gd name="connsiteY0" fmla="*/ 0 h 1567211"/>
                <a:gd name="connsiteX1" fmla="*/ 396841 w 4501461"/>
                <a:gd name="connsiteY1" fmla="*/ 33565 h 1567211"/>
                <a:gd name="connsiteX2" fmla="*/ 386802 w 4501461"/>
                <a:gd name="connsiteY2" fmla="*/ 18483 h 1567211"/>
                <a:gd name="connsiteX3" fmla="*/ 473452 w 4501461"/>
                <a:gd name="connsiteY3" fmla="*/ 309336 h 1567211"/>
                <a:gd name="connsiteX4" fmla="*/ 538196 w 4501461"/>
                <a:gd name="connsiteY4" fmla="*/ 550612 h 1567211"/>
                <a:gd name="connsiteX5" fmla="*/ 0 w 4501461"/>
                <a:gd name="connsiteY5" fmla="*/ 701651 h 1567211"/>
                <a:gd name="connsiteX6" fmla="*/ 7255 w 4501461"/>
                <a:gd name="connsiteY6" fmla="*/ 795565 h 1567211"/>
                <a:gd name="connsiteX7" fmla="*/ 7255 w 4501461"/>
                <a:gd name="connsiteY7" fmla="*/ 871765 h 1567211"/>
                <a:gd name="connsiteX8" fmla="*/ 29864 w 4501461"/>
                <a:gd name="connsiteY8" fmla="*/ 949527 h 1567211"/>
                <a:gd name="connsiteX9" fmla="*/ 49520 w 4501461"/>
                <a:gd name="connsiteY9" fmla="*/ 1049565 h 1567211"/>
                <a:gd name="connsiteX10" fmla="*/ 63609 w 4501461"/>
                <a:gd name="connsiteY10" fmla="*/ 1151165 h 1567211"/>
                <a:gd name="connsiteX11" fmla="*/ 96237 w 4501461"/>
                <a:gd name="connsiteY11" fmla="*/ 1287645 h 1567211"/>
                <a:gd name="connsiteX12" fmla="*/ 735016 w 4501461"/>
                <a:gd name="connsiteY12" fmla="*/ 1149821 h 1567211"/>
                <a:gd name="connsiteX13" fmla="*/ 810716 w 4501461"/>
                <a:gd name="connsiteY13" fmla="*/ 1292612 h 1567211"/>
                <a:gd name="connsiteX14" fmla="*/ 911572 w 4501461"/>
                <a:gd name="connsiteY14" fmla="*/ 1425072 h 1567211"/>
                <a:gd name="connsiteX15" fmla="*/ 1005274 w 4501461"/>
                <a:gd name="connsiteY15" fmla="*/ 1565253 h 1567211"/>
                <a:gd name="connsiteX16" fmla="*/ 4463361 w 4501461"/>
                <a:gd name="connsiteY16" fmla="*/ 1543050 h 1567211"/>
                <a:gd name="connsiteX17" fmla="*/ 4482411 w 4501461"/>
                <a:gd name="connsiteY17" fmla="*/ 0 h 1567211"/>
                <a:gd name="connsiteX0" fmla="*/ 4475156 w 4494206"/>
                <a:gd name="connsiteY0" fmla="*/ 0 h 1567209"/>
                <a:gd name="connsiteX1" fmla="*/ 389586 w 4494206"/>
                <a:gd name="connsiteY1" fmla="*/ 33565 h 1567209"/>
                <a:gd name="connsiteX2" fmla="*/ 379547 w 4494206"/>
                <a:gd name="connsiteY2" fmla="*/ 18483 h 1567209"/>
                <a:gd name="connsiteX3" fmla="*/ 466197 w 4494206"/>
                <a:gd name="connsiteY3" fmla="*/ 309336 h 1567209"/>
                <a:gd name="connsiteX4" fmla="*/ 530941 w 4494206"/>
                <a:gd name="connsiteY4" fmla="*/ 550612 h 1567209"/>
                <a:gd name="connsiteX5" fmla="*/ 568057 w 4494206"/>
                <a:gd name="connsiteY5" fmla="*/ 701652 h 1567209"/>
                <a:gd name="connsiteX6" fmla="*/ 0 w 4494206"/>
                <a:gd name="connsiteY6" fmla="*/ 795565 h 1567209"/>
                <a:gd name="connsiteX7" fmla="*/ 0 w 4494206"/>
                <a:gd name="connsiteY7" fmla="*/ 871765 h 1567209"/>
                <a:gd name="connsiteX8" fmla="*/ 22609 w 4494206"/>
                <a:gd name="connsiteY8" fmla="*/ 949527 h 1567209"/>
                <a:gd name="connsiteX9" fmla="*/ 42265 w 4494206"/>
                <a:gd name="connsiteY9" fmla="*/ 1049565 h 1567209"/>
                <a:gd name="connsiteX10" fmla="*/ 56354 w 4494206"/>
                <a:gd name="connsiteY10" fmla="*/ 1151165 h 1567209"/>
                <a:gd name="connsiteX11" fmla="*/ 88982 w 4494206"/>
                <a:gd name="connsiteY11" fmla="*/ 1287645 h 1567209"/>
                <a:gd name="connsiteX12" fmla="*/ 727761 w 4494206"/>
                <a:gd name="connsiteY12" fmla="*/ 1149821 h 1567209"/>
                <a:gd name="connsiteX13" fmla="*/ 803461 w 4494206"/>
                <a:gd name="connsiteY13" fmla="*/ 1292612 h 1567209"/>
                <a:gd name="connsiteX14" fmla="*/ 904317 w 4494206"/>
                <a:gd name="connsiteY14" fmla="*/ 1425072 h 1567209"/>
                <a:gd name="connsiteX15" fmla="*/ 998019 w 4494206"/>
                <a:gd name="connsiteY15" fmla="*/ 1565253 h 1567209"/>
                <a:gd name="connsiteX16" fmla="*/ 4456106 w 4494206"/>
                <a:gd name="connsiteY16" fmla="*/ 1543050 h 1567209"/>
                <a:gd name="connsiteX17" fmla="*/ 4475156 w 4494206"/>
                <a:gd name="connsiteY17" fmla="*/ 0 h 1567209"/>
                <a:gd name="connsiteX0" fmla="*/ 4475156 w 4494206"/>
                <a:gd name="connsiteY0" fmla="*/ 0 h 1567211"/>
                <a:gd name="connsiteX1" fmla="*/ 389586 w 4494206"/>
                <a:gd name="connsiteY1" fmla="*/ 33565 h 1567211"/>
                <a:gd name="connsiteX2" fmla="*/ 379547 w 4494206"/>
                <a:gd name="connsiteY2" fmla="*/ 18483 h 1567211"/>
                <a:gd name="connsiteX3" fmla="*/ 466197 w 4494206"/>
                <a:gd name="connsiteY3" fmla="*/ 309336 h 1567211"/>
                <a:gd name="connsiteX4" fmla="*/ 530941 w 4494206"/>
                <a:gd name="connsiteY4" fmla="*/ 550612 h 1567211"/>
                <a:gd name="connsiteX5" fmla="*/ 568057 w 4494206"/>
                <a:gd name="connsiteY5" fmla="*/ 701652 h 1567211"/>
                <a:gd name="connsiteX6" fmla="*/ 613161 w 4494206"/>
                <a:gd name="connsiteY6" fmla="*/ 795567 h 1567211"/>
                <a:gd name="connsiteX7" fmla="*/ 0 w 4494206"/>
                <a:gd name="connsiteY7" fmla="*/ 871765 h 1567211"/>
                <a:gd name="connsiteX8" fmla="*/ 22609 w 4494206"/>
                <a:gd name="connsiteY8" fmla="*/ 949527 h 1567211"/>
                <a:gd name="connsiteX9" fmla="*/ 42265 w 4494206"/>
                <a:gd name="connsiteY9" fmla="*/ 1049565 h 1567211"/>
                <a:gd name="connsiteX10" fmla="*/ 56354 w 4494206"/>
                <a:gd name="connsiteY10" fmla="*/ 1151165 h 1567211"/>
                <a:gd name="connsiteX11" fmla="*/ 88982 w 4494206"/>
                <a:gd name="connsiteY11" fmla="*/ 1287645 h 1567211"/>
                <a:gd name="connsiteX12" fmla="*/ 727761 w 4494206"/>
                <a:gd name="connsiteY12" fmla="*/ 1149821 h 1567211"/>
                <a:gd name="connsiteX13" fmla="*/ 803461 w 4494206"/>
                <a:gd name="connsiteY13" fmla="*/ 1292612 h 1567211"/>
                <a:gd name="connsiteX14" fmla="*/ 904317 w 4494206"/>
                <a:gd name="connsiteY14" fmla="*/ 1425072 h 1567211"/>
                <a:gd name="connsiteX15" fmla="*/ 998019 w 4494206"/>
                <a:gd name="connsiteY15" fmla="*/ 1565253 h 1567211"/>
                <a:gd name="connsiteX16" fmla="*/ 4456106 w 4494206"/>
                <a:gd name="connsiteY16" fmla="*/ 1543050 h 1567211"/>
                <a:gd name="connsiteX17" fmla="*/ 4475156 w 4494206"/>
                <a:gd name="connsiteY17" fmla="*/ 0 h 1567211"/>
                <a:gd name="connsiteX0" fmla="*/ 4475156 w 4494206"/>
                <a:gd name="connsiteY0" fmla="*/ 0 h 1567209"/>
                <a:gd name="connsiteX1" fmla="*/ 389586 w 4494206"/>
                <a:gd name="connsiteY1" fmla="*/ 33565 h 1567209"/>
                <a:gd name="connsiteX2" fmla="*/ 379547 w 4494206"/>
                <a:gd name="connsiteY2" fmla="*/ 18483 h 1567209"/>
                <a:gd name="connsiteX3" fmla="*/ 466197 w 4494206"/>
                <a:gd name="connsiteY3" fmla="*/ 309336 h 1567209"/>
                <a:gd name="connsiteX4" fmla="*/ 530941 w 4494206"/>
                <a:gd name="connsiteY4" fmla="*/ 550612 h 1567209"/>
                <a:gd name="connsiteX5" fmla="*/ 568057 w 4494206"/>
                <a:gd name="connsiteY5" fmla="*/ 701652 h 1567209"/>
                <a:gd name="connsiteX6" fmla="*/ 613161 w 4494206"/>
                <a:gd name="connsiteY6" fmla="*/ 795567 h 1567209"/>
                <a:gd name="connsiteX7" fmla="*/ 0 w 4494206"/>
                <a:gd name="connsiteY7" fmla="*/ 871765 h 1567209"/>
                <a:gd name="connsiteX8" fmla="*/ 673621 w 4494206"/>
                <a:gd name="connsiteY8" fmla="*/ 949528 h 1567209"/>
                <a:gd name="connsiteX9" fmla="*/ 42265 w 4494206"/>
                <a:gd name="connsiteY9" fmla="*/ 1049565 h 1567209"/>
                <a:gd name="connsiteX10" fmla="*/ 56354 w 4494206"/>
                <a:gd name="connsiteY10" fmla="*/ 1151165 h 1567209"/>
                <a:gd name="connsiteX11" fmla="*/ 88982 w 4494206"/>
                <a:gd name="connsiteY11" fmla="*/ 1287645 h 1567209"/>
                <a:gd name="connsiteX12" fmla="*/ 727761 w 4494206"/>
                <a:gd name="connsiteY12" fmla="*/ 1149821 h 1567209"/>
                <a:gd name="connsiteX13" fmla="*/ 803461 w 4494206"/>
                <a:gd name="connsiteY13" fmla="*/ 1292612 h 1567209"/>
                <a:gd name="connsiteX14" fmla="*/ 904317 w 4494206"/>
                <a:gd name="connsiteY14" fmla="*/ 1425072 h 1567209"/>
                <a:gd name="connsiteX15" fmla="*/ 998019 w 4494206"/>
                <a:gd name="connsiteY15" fmla="*/ 1565253 h 1567209"/>
                <a:gd name="connsiteX16" fmla="*/ 4456106 w 4494206"/>
                <a:gd name="connsiteY16" fmla="*/ 1543050 h 1567209"/>
                <a:gd name="connsiteX17" fmla="*/ 4475156 w 4494206"/>
                <a:gd name="connsiteY17" fmla="*/ 0 h 1567209"/>
                <a:gd name="connsiteX0" fmla="*/ 4432891 w 4451941"/>
                <a:gd name="connsiteY0" fmla="*/ 0 h 1567211"/>
                <a:gd name="connsiteX1" fmla="*/ 347321 w 4451941"/>
                <a:gd name="connsiteY1" fmla="*/ 33565 h 1567211"/>
                <a:gd name="connsiteX2" fmla="*/ 337282 w 4451941"/>
                <a:gd name="connsiteY2" fmla="*/ 18483 h 1567211"/>
                <a:gd name="connsiteX3" fmla="*/ 423932 w 4451941"/>
                <a:gd name="connsiteY3" fmla="*/ 309336 h 1567211"/>
                <a:gd name="connsiteX4" fmla="*/ 488676 w 4451941"/>
                <a:gd name="connsiteY4" fmla="*/ 550612 h 1567211"/>
                <a:gd name="connsiteX5" fmla="*/ 525792 w 4451941"/>
                <a:gd name="connsiteY5" fmla="*/ 701652 h 1567211"/>
                <a:gd name="connsiteX6" fmla="*/ 570896 w 4451941"/>
                <a:gd name="connsiteY6" fmla="*/ 795567 h 1567211"/>
                <a:gd name="connsiteX7" fmla="*/ 586037 w 4451941"/>
                <a:gd name="connsiteY7" fmla="*/ 871767 h 1567211"/>
                <a:gd name="connsiteX8" fmla="*/ 631356 w 4451941"/>
                <a:gd name="connsiteY8" fmla="*/ 949528 h 1567211"/>
                <a:gd name="connsiteX9" fmla="*/ 0 w 4451941"/>
                <a:gd name="connsiteY9" fmla="*/ 1049565 h 1567211"/>
                <a:gd name="connsiteX10" fmla="*/ 14089 w 4451941"/>
                <a:gd name="connsiteY10" fmla="*/ 1151165 h 1567211"/>
                <a:gd name="connsiteX11" fmla="*/ 46717 w 4451941"/>
                <a:gd name="connsiteY11" fmla="*/ 1287645 h 1567211"/>
                <a:gd name="connsiteX12" fmla="*/ 685496 w 4451941"/>
                <a:gd name="connsiteY12" fmla="*/ 1149821 h 1567211"/>
                <a:gd name="connsiteX13" fmla="*/ 761196 w 4451941"/>
                <a:gd name="connsiteY13" fmla="*/ 1292612 h 1567211"/>
                <a:gd name="connsiteX14" fmla="*/ 862052 w 4451941"/>
                <a:gd name="connsiteY14" fmla="*/ 1425072 h 1567211"/>
                <a:gd name="connsiteX15" fmla="*/ 955754 w 4451941"/>
                <a:gd name="connsiteY15" fmla="*/ 1565253 h 1567211"/>
                <a:gd name="connsiteX16" fmla="*/ 4413841 w 4451941"/>
                <a:gd name="connsiteY16" fmla="*/ 1543050 h 1567211"/>
                <a:gd name="connsiteX17" fmla="*/ 4432891 w 4451941"/>
                <a:gd name="connsiteY17" fmla="*/ 0 h 1567211"/>
                <a:gd name="connsiteX0" fmla="*/ 4432891 w 4451941"/>
                <a:gd name="connsiteY0" fmla="*/ 0 h 1567209"/>
                <a:gd name="connsiteX1" fmla="*/ 347321 w 4451941"/>
                <a:gd name="connsiteY1" fmla="*/ 33565 h 1567209"/>
                <a:gd name="connsiteX2" fmla="*/ 337282 w 4451941"/>
                <a:gd name="connsiteY2" fmla="*/ 18483 h 1567209"/>
                <a:gd name="connsiteX3" fmla="*/ 423932 w 4451941"/>
                <a:gd name="connsiteY3" fmla="*/ 309336 h 1567209"/>
                <a:gd name="connsiteX4" fmla="*/ 488676 w 4451941"/>
                <a:gd name="connsiteY4" fmla="*/ 550612 h 1567209"/>
                <a:gd name="connsiteX5" fmla="*/ 525792 w 4451941"/>
                <a:gd name="connsiteY5" fmla="*/ 701652 h 1567209"/>
                <a:gd name="connsiteX6" fmla="*/ 570896 w 4451941"/>
                <a:gd name="connsiteY6" fmla="*/ 795567 h 1567209"/>
                <a:gd name="connsiteX7" fmla="*/ 586037 w 4451941"/>
                <a:gd name="connsiteY7" fmla="*/ 871767 h 1567209"/>
                <a:gd name="connsiteX8" fmla="*/ 631356 w 4451941"/>
                <a:gd name="connsiteY8" fmla="*/ 949528 h 1567209"/>
                <a:gd name="connsiteX9" fmla="*/ 0 w 4451941"/>
                <a:gd name="connsiteY9" fmla="*/ 1049565 h 1567209"/>
                <a:gd name="connsiteX10" fmla="*/ 14089 w 4451941"/>
                <a:gd name="connsiteY10" fmla="*/ 1151165 h 1567209"/>
                <a:gd name="connsiteX11" fmla="*/ 698810 w 4451941"/>
                <a:gd name="connsiteY11" fmla="*/ 1039153 h 1567209"/>
                <a:gd name="connsiteX12" fmla="*/ 685496 w 4451941"/>
                <a:gd name="connsiteY12" fmla="*/ 1149821 h 1567209"/>
                <a:gd name="connsiteX13" fmla="*/ 761196 w 4451941"/>
                <a:gd name="connsiteY13" fmla="*/ 1292612 h 1567209"/>
                <a:gd name="connsiteX14" fmla="*/ 862052 w 4451941"/>
                <a:gd name="connsiteY14" fmla="*/ 1425072 h 1567209"/>
                <a:gd name="connsiteX15" fmla="*/ 955754 w 4451941"/>
                <a:gd name="connsiteY15" fmla="*/ 1565253 h 1567209"/>
                <a:gd name="connsiteX16" fmla="*/ 4413841 w 4451941"/>
                <a:gd name="connsiteY16" fmla="*/ 1543050 h 1567209"/>
                <a:gd name="connsiteX17" fmla="*/ 4432891 w 4451941"/>
                <a:gd name="connsiteY17" fmla="*/ 0 h 1567209"/>
                <a:gd name="connsiteX0" fmla="*/ 4432891 w 4451941"/>
                <a:gd name="connsiteY0" fmla="*/ 0 h 1567211"/>
                <a:gd name="connsiteX1" fmla="*/ 347321 w 4451941"/>
                <a:gd name="connsiteY1" fmla="*/ 33565 h 1567211"/>
                <a:gd name="connsiteX2" fmla="*/ 337282 w 4451941"/>
                <a:gd name="connsiteY2" fmla="*/ 18483 h 1567211"/>
                <a:gd name="connsiteX3" fmla="*/ 423932 w 4451941"/>
                <a:gd name="connsiteY3" fmla="*/ 309336 h 1567211"/>
                <a:gd name="connsiteX4" fmla="*/ 488676 w 4451941"/>
                <a:gd name="connsiteY4" fmla="*/ 550612 h 1567211"/>
                <a:gd name="connsiteX5" fmla="*/ 525792 w 4451941"/>
                <a:gd name="connsiteY5" fmla="*/ 701652 h 1567211"/>
                <a:gd name="connsiteX6" fmla="*/ 570896 w 4451941"/>
                <a:gd name="connsiteY6" fmla="*/ 795567 h 1567211"/>
                <a:gd name="connsiteX7" fmla="*/ 586037 w 4451941"/>
                <a:gd name="connsiteY7" fmla="*/ 871767 h 1567211"/>
                <a:gd name="connsiteX8" fmla="*/ 631356 w 4451941"/>
                <a:gd name="connsiteY8" fmla="*/ 949528 h 1567211"/>
                <a:gd name="connsiteX9" fmla="*/ 0 w 4451941"/>
                <a:gd name="connsiteY9" fmla="*/ 1049565 h 1567211"/>
                <a:gd name="connsiteX10" fmla="*/ 14089 w 4451941"/>
                <a:gd name="connsiteY10" fmla="*/ 1151165 h 1567211"/>
                <a:gd name="connsiteX11" fmla="*/ 698810 w 4451941"/>
                <a:gd name="connsiteY11" fmla="*/ 1039153 h 1567211"/>
                <a:gd name="connsiteX12" fmla="*/ 685496 w 4451941"/>
                <a:gd name="connsiteY12" fmla="*/ 1149821 h 1567211"/>
                <a:gd name="connsiteX13" fmla="*/ 761196 w 4451941"/>
                <a:gd name="connsiteY13" fmla="*/ 1292612 h 1567211"/>
                <a:gd name="connsiteX14" fmla="*/ 862052 w 4451941"/>
                <a:gd name="connsiteY14" fmla="*/ 1425072 h 1567211"/>
                <a:gd name="connsiteX15" fmla="*/ 955754 w 4451941"/>
                <a:gd name="connsiteY15" fmla="*/ 1565253 h 1567211"/>
                <a:gd name="connsiteX16" fmla="*/ 4413841 w 4451941"/>
                <a:gd name="connsiteY16" fmla="*/ 1543050 h 1567211"/>
                <a:gd name="connsiteX17" fmla="*/ 4432891 w 4451941"/>
                <a:gd name="connsiteY17" fmla="*/ 0 h 1567211"/>
                <a:gd name="connsiteX0" fmla="*/ 4432891 w 4451941"/>
                <a:gd name="connsiteY0" fmla="*/ 0 h 1567209"/>
                <a:gd name="connsiteX1" fmla="*/ 347321 w 4451941"/>
                <a:gd name="connsiteY1" fmla="*/ 33565 h 1567209"/>
                <a:gd name="connsiteX2" fmla="*/ 337282 w 4451941"/>
                <a:gd name="connsiteY2" fmla="*/ 18483 h 1567209"/>
                <a:gd name="connsiteX3" fmla="*/ 423932 w 4451941"/>
                <a:gd name="connsiteY3" fmla="*/ 309336 h 1567209"/>
                <a:gd name="connsiteX4" fmla="*/ 488676 w 4451941"/>
                <a:gd name="connsiteY4" fmla="*/ 550612 h 1567209"/>
                <a:gd name="connsiteX5" fmla="*/ 525792 w 4451941"/>
                <a:gd name="connsiteY5" fmla="*/ 701652 h 1567209"/>
                <a:gd name="connsiteX6" fmla="*/ 570896 w 4451941"/>
                <a:gd name="connsiteY6" fmla="*/ 795567 h 1567209"/>
                <a:gd name="connsiteX7" fmla="*/ 586037 w 4451941"/>
                <a:gd name="connsiteY7" fmla="*/ 871767 h 1567209"/>
                <a:gd name="connsiteX8" fmla="*/ 631356 w 4451941"/>
                <a:gd name="connsiteY8" fmla="*/ 949528 h 1567209"/>
                <a:gd name="connsiteX9" fmla="*/ 0 w 4451941"/>
                <a:gd name="connsiteY9" fmla="*/ 1049565 h 1567209"/>
                <a:gd name="connsiteX10" fmla="*/ 698810 w 4451941"/>
                <a:gd name="connsiteY10" fmla="*/ 1039153 h 1567209"/>
                <a:gd name="connsiteX11" fmla="*/ 685496 w 4451941"/>
                <a:gd name="connsiteY11" fmla="*/ 1149821 h 1567209"/>
                <a:gd name="connsiteX12" fmla="*/ 761196 w 4451941"/>
                <a:gd name="connsiteY12" fmla="*/ 1292612 h 1567209"/>
                <a:gd name="connsiteX13" fmla="*/ 862052 w 4451941"/>
                <a:gd name="connsiteY13" fmla="*/ 1425072 h 1567209"/>
                <a:gd name="connsiteX14" fmla="*/ 955754 w 4451941"/>
                <a:gd name="connsiteY14" fmla="*/ 1565253 h 1567209"/>
                <a:gd name="connsiteX15" fmla="*/ 4413841 w 4451941"/>
                <a:gd name="connsiteY15" fmla="*/ 1543050 h 1567209"/>
                <a:gd name="connsiteX16" fmla="*/ 4432891 w 4451941"/>
                <a:gd name="connsiteY16" fmla="*/ 0 h 1567209"/>
                <a:gd name="connsiteX0" fmla="*/ 4095609 w 4114659"/>
                <a:gd name="connsiteY0" fmla="*/ 0 h 1567211"/>
                <a:gd name="connsiteX1" fmla="*/ 10039 w 4114659"/>
                <a:gd name="connsiteY1" fmla="*/ 33565 h 1567211"/>
                <a:gd name="connsiteX2" fmla="*/ 0 w 4114659"/>
                <a:gd name="connsiteY2" fmla="*/ 18483 h 1567211"/>
                <a:gd name="connsiteX3" fmla="*/ 86650 w 4114659"/>
                <a:gd name="connsiteY3" fmla="*/ 309336 h 1567211"/>
                <a:gd name="connsiteX4" fmla="*/ 151394 w 4114659"/>
                <a:gd name="connsiteY4" fmla="*/ 550612 h 1567211"/>
                <a:gd name="connsiteX5" fmla="*/ 188510 w 4114659"/>
                <a:gd name="connsiteY5" fmla="*/ 701652 h 1567211"/>
                <a:gd name="connsiteX6" fmla="*/ 233614 w 4114659"/>
                <a:gd name="connsiteY6" fmla="*/ 795567 h 1567211"/>
                <a:gd name="connsiteX7" fmla="*/ 248755 w 4114659"/>
                <a:gd name="connsiteY7" fmla="*/ 871767 h 1567211"/>
                <a:gd name="connsiteX8" fmla="*/ 294074 w 4114659"/>
                <a:gd name="connsiteY8" fmla="*/ 949528 h 1567211"/>
                <a:gd name="connsiteX9" fmla="*/ 361528 w 4114659"/>
                <a:gd name="connsiteY9" fmla="*/ 1039153 h 1567211"/>
                <a:gd name="connsiteX10" fmla="*/ 348214 w 4114659"/>
                <a:gd name="connsiteY10" fmla="*/ 1149821 h 1567211"/>
                <a:gd name="connsiteX11" fmla="*/ 423914 w 4114659"/>
                <a:gd name="connsiteY11" fmla="*/ 1292612 h 1567211"/>
                <a:gd name="connsiteX12" fmla="*/ 524770 w 4114659"/>
                <a:gd name="connsiteY12" fmla="*/ 1425072 h 1567211"/>
                <a:gd name="connsiteX13" fmla="*/ 618472 w 4114659"/>
                <a:gd name="connsiteY13" fmla="*/ 1565253 h 1567211"/>
                <a:gd name="connsiteX14" fmla="*/ 4076559 w 4114659"/>
                <a:gd name="connsiteY14" fmla="*/ 1543050 h 1567211"/>
                <a:gd name="connsiteX15" fmla="*/ 4095609 w 4114659"/>
                <a:gd name="connsiteY15" fmla="*/ 0 h 1567211"/>
                <a:gd name="connsiteX0" fmla="*/ 4095609 w 4114659"/>
                <a:gd name="connsiteY0" fmla="*/ 0 h 1567209"/>
                <a:gd name="connsiteX1" fmla="*/ 10039 w 4114659"/>
                <a:gd name="connsiteY1" fmla="*/ 33565 h 1567209"/>
                <a:gd name="connsiteX2" fmla="*/ 0 w 4114659"/>
                <a:gd name="connsiteY2" fmla="*/ 18483 h 1567209"/>
                <a:gd name="connsiteX3" fmla="*/ 86650 w 4114659"/>
                <a:gd name="connsiteY3" fmla="*/ 309336 h 1567209"/>
                <a:gd name="connsiteX4" fmla="*/ 151394 w 4114659"/>
                <a:gd name="connsiteY4" fmla="*/ 550612 h 1567209"/>
                <a:gd name="connsiteX5" fmla="*/ 188510 w 4114659"/>
                <a:gd name="connsiteY5" fmla="*/ 701652 h 1567209"/>
                <a:gd name="connsiteX6" fmla="*/ 233614 w 4114659"/>
                <a:gd name="connsiteY6" fmla="*/ 795567 h 1567209"/>
                <a:gd name="connsiteX7" fmla="*/ 248755 w 4114659"/>
                <a:gd name="connsiteY7" fmla="*/ 871767 h 1567209"/>
                <a:gd name="connsiteX8" fmla="*/ 294074 w 4114659"/>
                <a:gd name="connsiteY8" fmla="*/ 949528 h 1567209"/>
                <a:gd name="connsiteX9" fmla="*/ 361528 w 4114659"/>
                <a:gd name="connsiteY9" fmla="*/ 1039155 h 1567209"/>
                <a:gd name="connsiteX10" fmla="*/ 348214 w 4114659"/>
                <a:gd name="connsiteY10" fmla="*/ 1149821 h 1567209"/>
                <a:gd name="connsiteX11" fmla="*/ 423914 w 4114659"/>
                <a:gd name="connsiteY11" fmla="*/ 1292612 h 1567209"/>
                <a:gd name="connsiteX12" fmla="*/ 524770 w 4114659"/>
                <a:gd name="connsiteY12" fmla="*/ 1425072 h 1567209"/>
                <a:gd name="connsiteX13" fmla="*/ 618472 w 4114659"/>
                <a:gd name="connsiteY13" fmla="*/ 1565253 h 1567209"/>
                <a:gd name="connsiteX14" fmla="*/ 4076559 w 4114659"/>
                <a:gd name="connsiteY14" fmla="*/ 1543050 h 1567209"/>
                <a:gd name="connsiteX15" fmla="*/ 4095609 w 4114659"/>
                <a:gd name="connsiteY15" fmla="*/ 0 h 1567209"/>
                <a:gd name="connsiteX0" fmla="*/ 4095609 w 4114659"/>
                <a:gd name="connsiteY0" fmla="*/ 0 h 1567211"/>
                <a:gd name="connsiteX1" fmla="*/ 10039 w 4114659"/>
                <a:gd name="connsiteY1" fmla="*/ 33565 h 1567211"/>
                <a:gd name="connsiteX2" fmla="*/ 0 w 4114659"/>
                <a:gd name="connsiteY2" fmla="*/ 18483 h 1567211"/>
                <a:gd name="connsiteX3" fmla="*/ 86650 w 4114659"/>
                <a:gd name="connsiteY3" fmla="*/ 309336 h 1567211"/>
                <a:gd name="connsiteX4" fmla="*/ 151394 w 4114659"/>
                <a:gd name="connsiteY4" fmla="*/ 550612 h 1567211"/>
                <a:gd name="connsiteX5" fmla="*/ 188510 w 4114659"/>
                <a:gd name="connsiteY5" fmla="*/ 701652 h 1567211"/>
                <a:gd name="connsiteX6" fmla="*/ 233614 w 4114659"/>
                <a:gd name="connsiteY6" fmla="*/ 795567 h 1567211"/>
                <a:gd name="connsiteX7" fmla="*/ 248755 w 4114659"/>
                <a:gd name="connsiteY7" fmla="*/ 871767 h 1567211"/>
                <a:gd name="connsiteX8" fmla="*/ 294074 w 4114659"/>
                <a:gd name="connsiteY8" fmla="*/ 949528 h 1567211"/>
                <a:gd name="connsiteX9" fmla="*/ 348214 w 4114659"/>
                <a:gd name="connsiteY9" fmla="*/ 1149821 h 1567211"/>
                <a:gd name="connsiteX10" fmla="*/ 423914 w 4114659"/>
                <a:gd name="connsiteY10" fmla="*/ 1292612 h 1567211"/>
                <a:gd name="connsiteX11" fmla="*/ 524770 w 4114659"/>
                <a:gd name="connsiteY11" fmla="*/ 1425072 h 1567211"/>
                <a:gd name="connsiteX12" fmla="*/ 618472 w 4114659"/>
                <a:gd name="connsiteY12" fmla="*/ 1565253 h 1567211"/>
                <a:gd name="connsiteX13" fmla="*/ 4076559 w 4114659"/>
                <a:gd name="connsiteY13" fmla="*/ 1543050 h 1567211"/>
                <a:gd name="connsiteX14" fmla="*/ 4095609 w 4114659"/>
                <a:gd name="connsiteY14" fmla="*/ 0 h 1567211"/>
                <a:gd name="connsiteX0" fmla="*/ 4095609 w 4114659"/>
                <a:gd name="connsiteY0" fmla="*/ 0 h 1567209"/>
                <a:gd name="connsiteX1" fmla="*/ 10039 w 4114659"/>
                <a:gd name="connsiteY1" fmla="*/ 33565 h 1567209"/>
                <a:gd name="connsiteX2" fmla="*/ 0 w 4114659"/>
                <a:gd name="connsiteY2" fmla="*/ 18483 h 1567209"/>
                <a:gd name="connsiteX3" fmla="*/ 86650 w 4114659"/>
                <a:gd name="connsiteY3" fmla="*/ 309336 h 1567209"/>
                <a:gd name="connsiteX4" fmla="*/ 151394 w 4114659"/>
                <a:gd name="connsiteY4" fmla="*/ 550612 h 1567209"/>
                <a:gd name="connsiteX5" fmla="*/ 188510 w 4114659"/>
                <a:gd name="connsiteY5" fmla="*/ 701652 h 1567209"/>
                <a:gd name="connsiteX6" fmla="*/ 233614 w 4114659"/>
                <a:gd name="connsiteY6" fmla="*/ 795567 h 1567209"/>
                <a:gd name="connsiteX7" fmla="*/ 248755 w 4114659"/>
                <a:gd name="connsiteY7" fmla="*/ 871767 h 1567209"/>
                <a:gd name="connsiteX8" fmla="*/ 294074 w 4114659"/>
                <a:gd name="connsiteY8" fmla="*/ 949528 h 1567209"/>
                <a:gd name="connsiteX9" fmla="*/ 288736 w 4114659"/>
                <a:gd name="connsiteY9" fmla="*/ 955250 h 1567209"/>
                <a:gd name="connsiteX10" fmla="*/ 348214 w 4114659"/>
                <a:gd name="connsiteY10" fmla="*/ 1149821 h 1567209"/>
                <a:gd name="connsiteX11" fmla="*/ 423914 w 4114659"/>
                <a:gd name="connsiteY11" fmla="*/ 1292612 h 1567209"/>
                <a:gd name="connsiteX12" fmla="*/ 524770 w 4114659"/>
                <a:gd name="connsiteY12" fmla="*/ 1425072 h 1567209"/>
                <a:gd name="connsiteX13" fmla="*/ 618472 w 4114659"/>
                <a:gd name="connsiteY13" fmla="*/ 1565253 h 1567209"/>
                <a:gd name="connsiteX14" fmla="*/ 4076559 w 4114659"/>
                <a:gd name="connsiteY14" fmla="*/ 1543050 h 1567209"/>
                <a:gd name="connsiteX15" fmla="*/ 4095609 w 4114659"/>
                <a:gd name="connsiteY15" fmla="*/ 0 h 1567209"/>
                <a:gd name="connsiteX0" fmla="*/ 4095609 w 4114659"/>
                <a:gd name="connsiteY0" fmla="*/ 0 h 1567211"/>
                <a:gd name="connsiteX1" fmla="*/ 10039 w 4114659"/>
                <a:gd name="connsiteY1" fmla="*/ 33565 h 1567211"/>
                <a:gd name="connsiteX2" fmla="*/ 0 w 4114659"/>
                <a:gd name="connsiteY2" fmla="*/ 18483 h 1567211"/>
                <a:gd name="connsiteX3" fmla="*/ 86650 w 4114659"/>
                <a:gd name="connsiteY3" fmla="*/ 309336 h 1567211"/>
                <a:gd name="connsiteX4" fmla="*/ 151394 w 4114659"/>
                <a:gd name="connsiteY4" fmla="*/ 550612 h 1567211"/>
                <a:gd name="connsiteX5" fmla="*/ 188510 w 4114659"/>
                <a:gd name="connsiteY5" fmla="*/ 701652 h 1567211"/>
                <a:gd name="connsiteX6" fmla="*/ 233614 w 4114659"/>
                <a:gd name="connsiteY6" fmla="*/ 795567 h 1567211"/>
                <a:gd name="connsiteX7" fmla="*/ 248755 w 4114659"/>
                <a:gd name="connsiteY7" fmla="*/ 871767 h 1567211"/>
                <a:gd name="connsiteX8" fmla="*/ 294074 w 4114659"/>
                <a:gd name="connsiteY8" fmla="*/ 949528 h 1567211"/>
                <a:gd name="connsiteX9" fmla="*/ 288736 w 4114659"/>
                <a:gd name="connsiteY9" fmla="*/ 955250 h 1567211"/>
                <a:gd name="connsiteX10" fmla="*/ 348214 w 4114659"/>
                <a:gd name="connsiteY10" fmla="*/ 1149821 h 1567211"/>
                <a:gd name="connsiteX11" fmla="*/ 423914 w 4114659"/>
                <a:gd name="connsiteY11" fmla="*/ 1292612 h 1567211"/>
                <a:gd name="connsiteX12" fmla="*/ 524770 w 4114659"/>
                <a:gd name="connsiteY12" fmla="*/ 1425072 h 1567211"/>
                <a:gd name="connsiteX13" fmla="*/ 618472 w 4114659"/>
                <a:gd name="connsiteY13" fmla="*/ 1565253 h 1567211"/>
                <a:gd name="connsiteX14" fmla="*/ 4076559 w 4114659"/>
                <a:gd name="connsiteY14" fmla="*/ 1543050 h 1567211"/>
                <a:gd name="connsiteX15" fmla="*/ 4095609 w 4114659"/>
                <a:gd name="connsiteY15" fmla="*/ 0 h 1567211"/>
                <a:gd name="connsiteX0" fmla="*/ 4095609 w 4114659"/>
                <a:gd name="connsiteY0" fmla="*/ 0 h 1567209"/>
                <a:gd name="connsiteX1" fmla="*/ 10039 w 4114659"/>
                <a:gd name="connsiteY1" fmla="*/ 33565 h 1567209"/>
                <a:gd name="connsiteX2" fmla="*/ 0 w 4114659"/>
                <a:gd name="connsiteY2" fmla="*/ 18483 h 1567209"/>
                <a:gd name="connsiteX3" fmla="*/ 86650 w 4114659"/>
                <a:gd name="connsiteY3" fmla="*/ 309336 h 1567209"/>
                <a:gd name="connsiteX4" fmla="*/ 151394 w 4114659"/>
                <a:gd name="connsiteY4" fmla="*/ 550612 h 1567209"/>
                <a:gd name="connsiteX5" fmla="*/ 188510 w 4114659"/>
                <a:gd name="connsiteY5" fmla="*/ 701652 h 1567209"/>
                <a:gd name="connsiteX6" fmla="*/ 233614 w 4114659"/>
                <a:gd name="connsiteY6" fmla="*/ 795567 h 1567209"/>
                <a:gd name="connsiteX7" fmla="*/ 294074 w 4114659"/>
                <a:gd name="connsiteY7" fmla="*/ 949528 h 1567209"/>
                <a:gd name="connsiteX8" fmla="*/ 288736 w 4114659"/>
                <a:gd name="connsiteY8" fmla="*/ 955250 h 1567209"/>
                <a:gd name="connsiteX9" fmla="*/ 348214 w 4114659"/>
                <a:gd name="connsiteY9" fmla="*/ 1149821 h 1567209"/>
                <a:gd name="connsiteX10" fmla="*/ 423914 w 4114659"/>
                <a:gd name="connsiteY10" fmla="*/ 1292612 h 1567209"/>
                <a:gd name="connsiteX11" fmla="*/ 524770 w 4114659"/>
                <a:gd name="connsiteY11" fmla="*/ 1425072 h 1567209"/>
                <a:gd name="connsiteX12" fmla="*/ 618472 w 4114659"/>
                <a:gd name="connsiteY12" fmla="*/ 1565253 h 1567209"/>
                <a:gd name="connsiteX13" fmla="*/ 4076559 w 4114659"/>
                <a:gd name="connsiteY13" fmla="*/ 1543050 h 1567209"/>
                <a:gd name="connsiteX14" fmla="*/ 4095609 w 4114659"/>
                <a:gd name="connsiteY14" fmla="*/ 0 h 1567209"/>
                <a:gd name="connsiteX0" fmla="*/ 4095609 w 4114659"/>
                <a:gd name="connsiteY0" fmla="*/ 0 h 1567211"/>
                <a:gd name="connsiteX1" fmla="*/ 10039 w 4114659"/>
                <a:gd name="connsiteY1" fmla="*/ 33565 h 1567211"/>
                <a:gd name="connsiteX2" fmla="*/ 0 w 4114659"/>
                <a:gd name="connsiteY2" fmla="*/ 18483 h 1567211"/>
                <a:gd name="connsiteX3" fmla="*/ 86650 w 4114659"/>
                <a:gd name="connsiteY3" fmla="*/ 309336 h 1567211"/>
                <a:gd name="connsiteX4" fmla="*/ 151394 w 4114659"/>
                <a:gd name="connsiteY4" fmla="*/ 550612 h 1567211"/>
                <a:gd name="connsiteX5" fmla="*/ 188510 w 4114659"/>
                <a:gd name="connsiteY5" fmla="*/ 701652 h 1567211"/>
                <a:gd name="connsiteX6" fmla="*/ 294074 w 4114659"/>
                <a:gd name="connsiteY6" fmla="*/ 949528 h 1567211"/>
                <a:gd name="connsiteX7" fmla="*/ 288736 w 4114659"/>
                <a:gd name="connsiteY7" fmla="*/ 955250 h 1567211"/>
                <a:gd name="connsiteX8" fmla="*/ 348214 w 4114659"/>
                <a:gd name="connsiteY8" fmla="*/ 1149821 h 1567211"/>
                <a:gd name="connsiteX9" fmla="*/ 423914 w 4114659"/>
                <a:gd name="connsiteY9" fmla="*/ 1292612 h 1567211"/>
                <a:gd name="connsiteX10" fmla="*/ 524770 w 4114659"/>
                <a:gd name="connsiteY10" fmla="*/ 1425072 h 1567211"/>
                <a:gd name="connsiteX11" fmla="*/ 618472 w 4114659"/>
                <a:gd name="connsiteY11" fmla="*/ 1565253 h 1567211"/>
                <a:gd name="connsiteX12" fmla="*/ 4076559 w 4114659"/>
                <a:gd name="connsiteY12" fmla="*/ 1543050 h 1567211"/>
                <a:gd name="connsiteX13" fmla="*/ 4095609 w 4114659"/>
                <a:gd name="connsiteY13" fmla="*/ 0 h 1567211"/>
                <a:gd name="connsiteX0" fmla="*/ 4095609 w 4114659"/>
                <a:gd name="connsiteY0" fmla="*/ 0 h 1567209"/>
                <a:gd name="connsiteX1" fmla="*/ 10039 w 4114659"/>
                <a:gd name="connsiteY1" fmla="*/ 33565 h 1567209"/>
                <a:gd name="connsiteX2" fmla="*/ 0 w 4114659"/>
                <a:gd name="connsiteY2" fmla="*/ 18483 h 1567209"/>
                <a:gd name="connsiteX3" fmla="*/ 86650 w 4114659"/>
                <a:gd name="connsiteY3" fmla="*/ 309336 h 1567209"/>
                <a:gd name="connsiteX4" fmla="*/ 151394 w 4114659"/>
                <a:gd name="connsiteY4" fmla="*/ 550612 h 1567209"/>
                <a:gd name="connsiteX5" fmla="*/ 188510 w 4114659"/>
                <a:gd name="connsiteY5" fmla="*/ 701652 h 1567209"/>
                <a:gd name="connsiteX6" fmla="*/ 294074 w 4114659"/>
                <a:gd name="connsiteY6" fmla="*/ 949528 h 1567209"/>
                <a:gd name="connsiteX7" fmla="*/ 288736 w 4114659"/>
                <a:gd name="connsiteY7" fmla="*/ 955250 h 1567209"/>
                <a:gd name="connsiteX8" fmla="*/ 348214 w 4114659"/>
                <a:gd name="connsiteY8" fmla="*/ 1149821 h 1567209"/>
                <a:gd name="connsiteX9" fmla="*/ 423914 w 4114659"/>
                <a:gd name="connsiteY9" fmla="*/ 1292612 h 1567209"/>
                <a:gd name="connsiteX10" fmla="*/ 524770 w 4114659"/>
                <a:gd name="connsiteY10" fmla="*/ 1425072 h 1567209"/>
                <a:gd name="connsiteX11" fmla="*/ 618472 w 4114659"/>
                <a:gd name="connsiteY11" fmla="*/ 1565253 h 1567209"/>
                <a:gd name="connsiteX12" fmla="*/ 4076559 w 4114659"/>
                <a:gd name="connsiteY12" fmla="*/ 1543050 h 1567209"/>
                <a:gd name="connsiteX13" fmla="*/ 4095609 w 4114659"/>
                <a:gd name="connsiteY13" fmla="*/ 0 h 1567209"/>
                <a:gd name="connsiteX0" fmla="*/ 4095609 w 4114659"/>
                <a:gd name="connsiteY0" fmla="*/ 0 h 1567211"/>
                <a:gd name="connsiteX1" fmla="*/ 10039 w 4114659"/>
                <a:gd name="connsiteY1" fmla="*/ 33565 h 1567211"/>
                <a:gd name="connsiteX2" fmla="*/ 0 w 4114659"/>
                <a:gd name="connsiteY2" fmla="*/ 18483 h 1567211"/>
                <a:gd name="connsiteX3" fmla="*/ 86650 w 4114659"/>
                <a:gd name="connsiteY3" fmla="*/ 309336 h 1567211"/>
                <a:gd name="connsiteX4" fmla="*/ 151394 w 4114659"/>
                <a:gd name="connsiteY4" fmla="*/ 550612 h 1567211"/>
                <a:gd name="connsiteX5" fmla="*/ 188510 w 4114659"/>
                <a:gd name="connsiteY5" fmla="*/ 701652 h 1567211"/>
                <a:gd name="connsiteX6" fmla="*/ 294074 w 4114659"/>
                <a:gd name="connsiteY6" fmla="*/ 949528 h 1567211"/>
                <a:gd name="connsiteX7" fmla="*/ 355449 w 4114659"/>
                <a:gd name="connsiteY7" fmla="*/ 1123499 h 1567211"/>
                <a:gd name="connsiteX8" fmla="*/ 348214 w 4114659"/>
                <a:gd name="connsiteY8" fmla="*/ 1149821 h 1567211"/>
                <a:gd name="connsiteX9" fmla="*/ 423914 w 4114659"/>
                <a:gd name="connsiteY9" fmla="*/ 1292612 h 1567211"/>
                <a:gd name="connsiteX10" fmla="*/ 524770 w 4114659"/>
                <a:gd name="connsiteY10" fmla="*/ 1425072 h 1567211"/>
                <a:gd name="connsiteX11" fmla="*/ 618472 w 4114659"/>
                <a:gd name="connsiteY11" fmla="*/ 1565253 h 1567211"/>
                <a:gd name="connsiteX12" fmla="*/ 4076559 w 4114659"/>
                <a:gd name="connsiteY12" fmla="*/ 1543050 h 1567211"/>
                <a:gd name="connsiteX13" fmla="*/ 4095609 w 4114659"/>
                <a:gd name="connsiteY13" fmla="*/ 0 h 1567211"/>
                <a:gd name="connsiteX0" fmla="*/ 4095609 w 4114659"/>
                <a:gd name="connsiteY0" fmla="*/ 0 h 1567209"/>
                <a:gd name="connsiteX1" fmla="*/ 10039 w 4114659"/>
                <a:gd name="connsiteY1" fmla="*/ 33565 h 1567209"/>
                <a:gd name="connsiteX2" fmla="*/ 0 w 4114659"/>
                <a:gd name="connsiteY2" fmla="*/ 18483 h 1567209"/>
                <a:gd name="connsiteX3" fmla="*/ 86650 w 4114659"/>
                <a:gd name="connsiteY3" fmla="*/ 309336 h 1567209"/>
                <a:gd name="connsiteX4" fmla="*/ 151394 w 4114659"/>
                <a:gd name="connsiteY4" fmla="*/ 550612 h 1567209"/>
                <a:gd name="connsiteX5" fmla="*/ 294074 w 4114659"/>
                <a:gd name="connsiteY5" fmla="*/ 949528 h 1567209"/>
                <a:gd name="connsiteX6" fmla="*/ 355449 w 4114659"/>
                <a:gd name="connsiteY6" fmla="*/ 1123499 h 1567209"/>
                <a:gd name="connsiteX7" fmla="*/ 348214 w 4114659"/>
                <a:gd name="connsiteY7" fmla="*/ 1149821 h 1567209"/>
                <a:gd name="connsiteX8" fmla="*/ 423914 w 4114659"/>
                <a:gd name="connsiteY8" fmla="*/ 1292612 h 1567209"/>
                <a:gd name="connsiteX9" fmla="*/ 524770 w 4114659"/>
                <a:gd name="connsiteY9" fmla="*/ 1425072 h 1567209"/>
                <a:gd name="connsiteX10" fmla="*/ 618472 w 4114659"/>
                <a:gd name="connsiteY10" fmla="*/ 1565253 h 1567209"/>
                <a:gd name="connsiteX11" fmla="*/ 4076559 w 4114659"/>
                <a:gd name="connsiteY11" fmla="*/ 1543050 h 1567209"/>
                <a:gd name="connsiteX12" fmla="*/ 4095609 w 4114659"/>
                <a:gd name="connsiteY12" fmla="*/ 0 h 1567209"/>
                <a:gd name="connsiteX0" fmla="*/ 4095609 w 4114659"/>
                <a:gd name="connsiteY0" fmla="*/ 0 h 1567211"/>
                <a:gd name="connsiteX1" fmla="*/ 10039 w 4114659"/>
                <a:gd name="connsiteY1" fmla="*/ 33565 h 1567211"/>
                <a:gd name="connsiteX2" fmla="*/ 0 w 4114659"/>
                <a:gd name="connsiteY2" fmla="*/ 18483 h 1567211"/>
                <a:gd name="connsiteX3" fmla="*/ 86650 w 4114659"/>
                <a:gd name="connsiteY3" fmla="*/ 309336 h 1567211"/>
                <a:gd name="connsiteX4" fmla="*/ 294074 w 4114659"/>
                <a:gd name="connsiteY4" fmla="*/ 949528 h 1567211"/>
                <a:gd name="connsiteX5" fmla="*/ 355449 w 4114659"/>
                <a:gd name="connsiteY5" fmla="*/ 1123499 h 1567211"/>
                <a:gd name="connsiteX6" fmla="*/ 348214 w 4114659"/>
                <a:gd name="connsiteY6" fmla="*/ 1149821 h 1567211"/>
                <a:gd name="connsiteX7" fmla="*/ 423914 w 4114659"/>
                <a:gd name="connsiteY7" fmla="*/ 1292612 h 1567211"/>
                <a:gd name="connsiteX8" fmla="*/ 524770 w 4114659"/>
                <a:gd name="connsiteY8" fmla="*/ 1425072 h 1567211"/>
                <a:gd name="connsiteX9" fmla="*/ 618472 w 4114659"/>
                <a:gd name="connsiteY9" fmla="*/ 1565253 h 1567211"/>
                <a:gd name="connsiteX10" fmla="*/ 4076559 w 4114659"/>
                <a:gd name="connsiteY10" fmla="*/ 1543050 h 1567211"/>
                <a:gd name="connsiteX11" fmla="*/ 4095609 w 4114659"/>
                <a:gd name="connsiteY11" fmla="*/ 0 h 1567211"/>
                <a:gd name="connsiteX0" fmla="*/ 4095609 w 4114659"/>
                <a:gd name="connsiteY0" fmla="*/ 0 h 1567209"/>
                <a:gd name="connsiteX1" fmla="*/ 10039 w 4114659"/>
                <a:gd name="connsiteY1" fmla="*/ 33565 h 1567209"/>
                <a:gd name="connsiteX2" fmla="*/ 0 w 4114659"/>
                <a:gd name="connsiteY2" fmla="*/ 18483 h 1567209"/>
                <a:gd name="connsiteX3" fmla="*/ 294074 w 4114659"/>
                <a:gd name="connsiteY3" fmla="*/ 949528 h 1567209"/>
                <a:gd name="connsiteX4" fmla="*/ 355449 w 4114659"/>
                <a:gd name="connsiteY4" fmla="*/ 1123499 h 1567209"/>
                <a:gd name="connsiteX5" fmla="*/ 348214 w 4114659"/>
                <a:gd name="connsiteY5" fmla="*/ 1149821 h 1567209"/>
                <a:gd name="connsiteX6" fmla="*/ 423914 w 4114659"/>
                <a:gd name="connsiteY6" fmla="*/ 1292612 h 1567209"/>
                <a:gd name="connsiteX7" fmla="*/ 524770 w 4114659"/>
                <a:gd name="connsiteY7" fmla="*/ 1425072 h 1567209"/>
                <a:gd name="connsiteX8" fmla="*/ 618472 w 4114659"/>
                <a:gd name="connsiteY8" fmla="*/ 1565253 h 1567209"/>
                <a:gd name="connsiteX9" fmla="*/ 4076559 w 4114659"/>
                <a:gd name="connsiteY9" fmla="*/ 1543050 h 1567209"/>
                <a:gd name="connsiteX10" fmla="*/ 4095609 w 4114659"/>
                <a:gd name="connsiteY10" fmla="*/ 0 h 1567209"/>
                <a:gd name="connsiteX0" fmla="*/ 4095609 w 4114659"/>
                <a:gd name="connsiteY0" fmla="*/ 0 h 1567211"/>
                <a:gd name="connsiteX1" fmla="*/ 10039 w 4114659"/>
                <a:gd name="connsiteY1" fmla="*/ 33565 h 1567211"/>
                <a:gd name="connsiteX2" fmla="*/ 0 w 4114659"/>
                <a:gd name="connsiteY2" fmla="*/ 18483 h 1567211"/>
                <a:gd name="connsiteX3" fmla="*/ 294074 w 4114659"/>
                <a:gd name="connsiteY3" fmla="*/ 949528 h 1567211"/>
                <a:gd name="connsiteX4" fmla="*/ 355449 w 4114659"/>
                <a:gd name="connsiteY4" fmla="*/ 1123499 h 1567211"/>
                <a:gd name="connsiteX5" fmla="*/ 423914 w 4114659"/>
                <a:gd name="connsiteY5" fmla="*/ 1292612 h 1567211"/>
                <a:gd name="connsiteX6" fmla="*/ 524770 w 4114659"/>
                <a:gd name="connsiteY6" fmla="*/ 1425072 h 1567211"/>
                <a:gd name="connsiteX7" fmla="*/ 618472 w 4114659"/>
                <a:gd name="connsiteY7" fmla="*/ 1565253 h 1567211"/>
                <a:gd name="connsiteX8" fmla="*/ 4076559 w 4114659"/>
                <a:gd name="connsiteY8" fmla="*/ 1543050 h 1567211"/>
                <a:gd name="connsiteX9" fmla="*/ 4095609 w 4114659"/>
                <a:gd name="connsiteY9" fmla="*/ 0 h 1567211"/>
                <a:gd name="connsiteX0" fmla="*/ 4095609 w 4114659"/>
                <a:gd name="connsiteY0" fmla="*/ 0 h 1567209"/>
                <a:gd name="connsiteX1" fmla="*/ 10039 w 4114659"/>
                <a:gd name="connsiteY1" fmla="*/ 33565 h 1567209"/>
                <a:gd name="connsiteX2" fmla="*/ 0 w 4114659"/>
                <a:gd name="connsiteY2" fmla="*/ 18483 h 1567209"/>
                <a:gd name="connsiteX3" fmla="*/ 294074 w 4114659"/>
                <a:gd name="connsiteY3" fmla="*/ 949528 h 1567209"/>
                <a:gd name="connsiteX4" fmla="*/ 423914 w 4114659"/>
                <a:gd name="connsiteY4" fmla="*/ 1292612 h 1567209"/>
                <a:gd name="connsiteX5" fmla="*/ 524770 w 4114659"/>
                <a:gd name="connsiteY5" fmla="*/ 1425072 h 1567209"/>
                <a:gd name="connsiteX6" fmla="*/ 618472 w 4114659"/>
                <a:gd name="connsiteY6" fmla="*/ 1565253 h 1567209"/>
                <a:gd name="connsiteX7" fmla="*/ 4076559 w 4114659"/>
                <a:gd name="connsiteY7" fmla="*/ 1543050 h 1567209"/>
                <a:gd name="connsiteX8" fmla="*/ 4095609 w 4114659"/>
                <a:gd name="connsiteY8" fmla="*/ 0 h 1567209"/>
                <a:gd name="connsiteX0" fmla="*/ 4095609 w 4114659"/>
                <a:gd name="connsiteY0" fmla="*/ 0 h 1567211"/>
                <a:gd name="connsiteX1" fmla="*/ 10039 w 4114659"/>
                <a:gd name="connsiteY1" fmla="*/ 33565 h 1567211"/>
                <a:gd name="connsiteX2" fmla="*/ 0 w 4114659"/>
                <a:gd name="connsiteY2" fmla="*/ 18483 h 1567211"/>
                <a:gd name="connsiteX3" fmla="*/ 294074 w 4114659"/>
                <a:gd name="connsiteY3" fmla="*/ 949528 h 1567211"/>
                <a:gd name="connsiteX4" fmla="*/ 524770 w 4114659"/>
                <a:gd name="connsiteY4" fmla="*/ 1425072 h 1567211"/>
                <a:gd name="connsiteX5" fmla="*/ 618472 w 4114659"/>
                <a:gd name="connsiteY5" fmla="*/ 1565253 h 1567211"/>
                <a:gd name="connsiteX6" fmla="*/ 4076559 w 4114659"/>
                <a:gd name="connsiteY6" fmla="*/ 1543050 h 1567211"/>
                <a:gd name="connsiteX7" fmla="*/ 4095609 w 4114659"/>
                <a:gd name="connsiteY7" fmla="*/ 0 h 1567211"/>
                <a:gd name="connsiteX0" fmla="*/ 4107551 w 4126601"/>
                <a:gd name="connsiteY0" fmla="*/ 0 h 1565254"/>
                <a:gd name="connsiteX1" fmla="*/ 21981 w 4126601"/>
                <a:gd name="connsiteY1" fmla="*/ 33565 h 1565254"/>
                <a:gd name="connsiteX2" fmla="*/ 11942 w 4126601"/>
                <a:gd name="connsiteY2" fmla="*/ 18483 h 1565254"/>
                <a:gd name="connsiteX3" fmla="*/ 306016 w 4126601"/>
                <a:gd name="connsiteY3" fmla="*/ 949528 h 1565254"/>
                <a:gd name="connsiteX4" fmla="*/ 630414 w 4126601"/>
                <a:gd name="connsiteY4" fmla="*/ 1565253 h 1565254"/>
                <a:gd name="connsiteX5" fmla="*/ 4088501 w 4126601"/>
                <a:gd name="connsiteY5" fmla="*/ 1543050 h 1565254"/>
                <a:gd name="connsiteX6" fmla="*/ 4107551 w 4126601"/>
                <a:gd name="connsiteY6" fmla="*/ 0 h 1565254"/>
                <a:gd name="connsiteX0" fmla="*/ 4107551 w 4126601"/>
                <a:gd name="connsiteY0" fmla="*/ 0 h 1565252"/>
                <a:gd name="connsiteX1" fmla="*/ 21981 w 4126601"/>
                <a:gd name="connsiteY1" fmla="*/ 33565 h 1565252"/>
                <a:gd name="connsiteX2" fmla="*/ 11942 w 4126601"/>
                <a:gd name="connsiteY2" fmla="*/ 18483 h 1565252"/>
                <a:gd name="connsiteX3" fmla="*/ 306016 w 4126601"/>
                <a:gd name="connsiteY3" fmla="*/ 949528 h 1565252"/>
                <a:gd name="connsiteX4" fmla="*/ 630414 w 4126601"/>
                <a:gd name="connsiteY4" fmla="*/ 1565253 h 1565252"/>
                <a:gd name="connsiteX5" fmla="*/ 4088501 w 4126601"/>
                <a:gd name="connsiteY5" fmla="*/ 1543050 h 1565252"/>
                <a:gd name="connsiteX6" fmla="*/ 4107551 w 4126601"/>
                <a:gd name="connsiteY6" fmla="*/ 0 h 1565252"/>
                <a:gd name="connsiteX0" fmla="*/ 4107342 w 4126392"/>
                <a:gd name="connsiteY0" fmla="*/ 0 h 1565254"/>
                <a:gd name="connsiteX1" fmla="*/ 21772 w 4126392"/>
                <a:gd name="connsiteY1" fmla="*/ 33565 h 1565254"/>
                <a:gd name="connsiteX2" fmla="*/ 11733 w 4126392"/>
                <a:gd name="connsiteY2" fmla="*/ 18483 h 1565254"/>
                <a:gd name="connsiteX3" fmla="*/ 305807 w 4126392"/>
                <a:gd name="connsiteY3" fmla="*/ 949528 h 1565254"/>
                <a:gd name="connsiteX4" fmla="*/ 307056 w 4126392"/>
                <a:gd name="connsiteY4" fmla="*/ 1098611 h 1565254"/>
                <a:gd name="connsiteX5" fmla="*/ 630205 w 4126392"/>
                <a:gd name="connsiteY5" fmla="*/ 1565253 h 1565254"/>
                <a:gd name="connsiteX6" fmla="*/ 4088292 w 4126392"/>
                <a:gd name="connsiteY6" fmla="*/ 1543050 h 1565254"/>
                <a:gd name="connsiteX7" fmla="*/ 4107342 w 4126392"/>
                <a:gd name="connsiteY7" fmla="*/ 0 h 1565254"/>
                <a:gd name="connsiteX0" fmla="*/ 4107343 w 4126393"/>
                <a:gd name="connsiteY0" fmla="*/ 0 h 1565252"/>
                <a:gd name="connsiteX1" fmla="*/ 21773 w 4126393"/>
                <a:gd name="connsiteY1" fmla="*/ 33565 h 1565252"/>
                <a:gd name="connsiteX2" fmla="*/ 11734 w 4126393"/>
                <a:gd name="connsiteY2" fmla="*/ 18483 h 1565252"/>
                <a:gd name="connsiteX3" fmla="*/ 307057 w 4126393"/>
                <a:gd name="connsiteY3" fmla="*/ 1098611 h 1565252"/>
                <a:gd name="connsiteX4" fmla="*/ 630206 w 4126393"/>
                <a:gd name="connsiteY4" fmla="*/ 1565253 h 1565252"/>
                <a:gd name="connsiteX5" fmla="*/ 4088293 w 4126393"/>
                <a:gd name="connsiteY5" fmla="*/ 1543050 h 1565252"/>
                <a:gd name="connsiteX6" fmla="*/ 4107343 w 4126393"/>
                <a:gd name="connsiteY6" fmla="*/ 0 h 1565252"/>
                <a:gd name="connsiteX0" fmla="*/ 4107343 w 4126393"/>
                <a:gd name="connsiteY0" fmla="*/ 0 h 1565254"/>
                <a:gd name="connsiteX1" fmla="*/ 21773 w 4126393"/>
                <a:gd name="connsiteY1" fmla="*/ 33565 h 1565254"/>
                <a:gd name="connsiteX2" fmla="*/ 11734 w 4126393"/>
                <a:gd name="connsiteY2" fmla="*/ 18483 h 1565254"/>
                <a:gd name="connsiteX3" fmla="*/ 307057 w 4126393"/>
                <a:gd name="connsiteY3" fmla="*/ 1098611 h 1565254"/>
                <a:gd name="connsiteX4" fmla="*/ 454780 w 4126393"/>
                <a:gd name="connsiteY4" fmla="*/ 1266859 h 1565254"/>
                <a:gd name="connsiteX5" fmla="*/ 630206 w 4126393"/>
                <a:gd name="connsiteY5" fmla="*/ 1565253 h 1565254"/>
                <a:gd name="connsiteX6" fmla="*/ 4088293 w 4126393"/>
                <a:gd name="connsiteY6" fmla="*/ 1543050 h 1565254"/>
                <a:gd name="connsiteX7" fmla="*/ 4107343 w 4126393"/>
                <a:gd name="connsiteY7" fmla="*/ 0 h 1565254"/>
                <a:gd name="connsiteX0" fmla="*/ 4107343 w 4126393"/>
                <a:gd name="connsiteY0" fmla="*/ 0 h 1565252"/>
                <a:gd name="connsiteX1" fmla="*/ 21773 w 4126393"/>
                <a:gd name="connsiteY1" fmla="*/ 33565 h 1565252"/>
                <a:gd name="connsiteX2" fmla="*/ 11734 w 4126393"/>
                <a:gd name="connsiteY2" fmla="*/ 18483 h 1565252"/>
                <a:gd name="connsiteX3" fmla="*/ 188494 w 4126393"/>
                <a:gd name="connsiteY3" fmla="*/ 649414 h 1565252"/>
                <a:gd name="connsiteX4" fmla="*/ 454780 w 4126393"/>
                <a:gd name="connsiteY4" fmla="*/ 1266859 h 1565252"/>
                <a:gd name="connsiteX5" fmla="*/ 630206 w 4126393"/>
                <a:gd name="connsiteY5" fmla="*/ 1565253 h 1565252"/>
                <a:gd name="connsiteX6" fmla="*/ 4088293 w 4126393"/>
                <a:gd name="connsiteY6" fmla="*/ 1543050 h 1565252"/>
                <a:gd name="connsiteX7" fmla="*/ 4107343 w 4126393"/>
                <a:gd name="connsiteY7" fmla="*/ 0 h 1565252"/>
                <a:gd name="connsiteX0" fmla="*/ 4127103 w 4146153"/>
                <a:gd name="connsiteY0" fmla="*/ 0 h 1565254"/>
                <a:gd name="connsiteX1" fmla="*/ 41533 w 4146153"/>
                <a:gd name="connsiteY1" fmla="*/ 33565 h 1565254"/>
                <a:gd name="connsiteX2" fmla="*/ 31494 w 4146153"/>
                <a:gd name="connsiteY2" fmla="*/ 18483 h 1565254"/>
                <a:gd name="connsiteX3" fmla="*/ 208254 w 4146153"/>
                <a:gd name="connsiteY3" fmla="*/ 649414 h 1565254"/>
                <a:gd name="connsiteX4" fmla="*/ 649966 w 4146153"/>
                <a:gd name="connsiteY4" fmla="*/ 1565253 h 1565254"/>
                <a:gd name="connsiteX5" fmla="*/ 4108053 w 4146153"/>
                <a:gd name="connsiteY5" fmla="*/ 1543050 h 1565254"/>
                <a:gd name="connsiteX6" fmla="*/ 4127103 w 4146153"/>
                <a:gd name="connsiteY6" fmla="*/ 0 h 1565254"/>
                <a:gd name="connsiteX0" fmla="*/ 4126005 w 4145055"/>
                <a:gd name="connsiteY0" fmla="*/ 0 h 1565252"/>
                <a:gd name="connsiteX1" fmla="*/ 40435 w 4145055"/>
                <a:gd name="connsiteY1" fmla="*/ 33565 h 1565252"/>
                <a:gd name="connsiteX2" fmla="*/ 30396 w 4145055"/>
                <a:gd name="connsiteY2" fmla="*/ 18483 h 1565252"/>
                <a:gd name="connsiteX3" fmla="*/ 207156 w 4145055"/>
                <a:gd name="connsiteY3" fmla="*/ 649414 h 1565252"/>
                <a:gd name="connsiteX4" fmla="*/ 280459 w 4145055"/>
                <a:gd name="connsiteY4" fmla="*/ 768447 h 1565252"/>
                <a:gd name="connsiteX5" fmla="*/ 648868 w 4145055"/>
                <a:gd name="connsiteY5" fmla="*/ 1565253 h 1565252"/>
                <a:gd name="connsiteX6" fmla="*/ 4106955 w 4145055"/>
                <a:gd name="connsiteY6" fmla="*/ 1543050 h 1565252"/>
                <a:gd name="connsiteX7" fmla="*/ 4126005 w 4145055"/>
                <a:gd name="connsiteY7" fmla="*/ 0 h 1565252"/>
                <a:gd name="connsiteX0" fmla="*/ 4126005 w 4145055"/>
                <a:gd name="connsiteY0" fmla="*/ 0 h 1565254"/>
                <a:gd name="connsiteX1" fmla="*/ 40435 w 4145055"/>
                <a:gd name="connsiteY1" fmla="*/ 33565 h 1565254"/>
                <a:gd name="connsiteX2" fmla="*/ 30396 w 4145055"/>
                <a:gd name="connsiteY2" fmla="*/ 18483 h 1565254"/>
                <a:gd name="connsiteX3" fmla="*/ 207156 w 4145055"/>
                <a:gd name="connsiteY3" fmla="*/ 649414 h 1565254"/>
                <a:gd name="connsiteX4" fmla="*/ 280459 w 4145055"/>
                <a:gd name="connsiteY4" fmla="*/ 768447 h 1565254"/>
                <a:gd name="connsiteX5" fmla="*/ 648868 w 4145055"/>
                <a:gd name="connsiteY5" fmla="*/ 1565253 h 1565254"/>
                <a:gd name="connsiteX6" fmla="*/ 4106955 w 4145055"/>
                <a:gd name="connsiteY6" fmla="*/ 1543050 h 1565254"/>
                <a:gd name="connsiteX7" fmla="*/ 4126005 w 4145055"/>
                <a:gd name="connsiteY7" fmla="*/ 0 h 1565254"/>
                <a:gd name="connsiteX0" fmla="*/ 4095610 w 4114660"/>
                <a:gd name="connsiteY0" fmla="*/ 0 h 1565252"/>
                <a:gd name="connsiteX1" fmla="*/ 10040 w 4114660"/>
                <a:gd name="connsiteY1" fmla="*/ 33565 h 1565252"/>
                <a:gd name="connsiteX2" fmla="*/ 1 w 4114660"/>
                <a:gd name="connsiteY2" fmla="*/ 18483 h 1565252"/>
                <a:gd name="connsiteX3" fmla="*/ 176761 w 4114660"/>
                <a:gd name="connsiteY3" fmla="*/ 649414 h 1565252"/>
                <a:gd name="connsiteX4" fmla="*/ 250064 w 4114660"/>
                <a:gd name="connsiteY4" fmla="*/ 768447 h 1565252"/>
                <a:gd name="connsiteX5" fmla="*/ 618473 w 4114660"/>
                <a:gd name="connsiteY5" fmla="*/ 1565253 h 1565252"/>
                <a:gd name="connsiteX6" fmla="*/ 4076560 w 4114660"/>
                <a:gd name="connsiteY6" fmla="*/ 1543050 h 1565252"/>
                <a:gd name="connsiteX7" fmla="*/ 4095610 w 4114660"/>
                <a:gd name="connsiteY7" fmla="*/ 0 h 1565252"/>
                <a:gd name="connsiteX0" fmla="*/ 4095609 w 4114659"/>
                <a:gd name="connsiteY0" fmla="*/ 0 h 1565254"/>
                <a:gd name="connsiteX1" fmla="*/ 10039 w 4114659"/>
                <a:gd name="connsiteY1" fmla="*/ 33565 h 1565254"/>
                <a:gd name="connsiteX2" fmla="*/ 0 w 4114659"/>
                <a:gd name="connsiteY2" fmla="*/ 18483 h 1565254"/>
                <a:gd name="connsiteX3" fmla="*/ 176760 w 4114659"/>
                <a:gd name="connsiteY3" fmla="*/ 649414 h 1565254"/>
                <a:gd name="connsiteX4" fmla="*/ 316776 w 4114659"/>
                <a:gd name="connsiteY4" fmla="*/ 995468 h 1565254"/>
                <a:gd name="connsiteX5" fmla="*/ 618472 w 4114659"/>
                <a:gd name="connsiteY5" fmla="*/ 1565253 h 1565254"/>
                <a:gd name="connsiteX6" fmla="*/ 4076559 w 4114659"/>
                <a:gd name="connsiteY6" fmla="*/ 1543050 h 1565254"/>
                <a:gd name="connsiteX7" fmla="*/ 4095609 w 4114659"/>
                <a:gd name="connsiteY7" fmla="*/ 0 h 1565254"/>
                <a:gd name="connsiteX0" fmla="*/ 4095609 w 4114659"/>
                <a:gd name="connsiteY0" fmla="*/ 0 h 1565252"/>
                <a:gd name="connsiteX1" fmla="*/ 10039 w 4114659"/>
                <a:gd name="connsiteY1" fmla="*/ 33565 h 1565252"/>
                <a:gd name="connsiteX2" fmla="*/ 0 w 4114659"/>
                <a:gd name="connsiteY2" fmla="*/ 18483 h 1565252"/>
                <a:gd name="connsiteX3" fmla="*/ 162463 w 4114659"/>
                <a:gd name="connsiteY3" fmla="*/ 582576 h 1565252"/>
                <a:gd name="connsiteX4" fmla="*/ 316776 w 4114659"/>
                <a:gd name="connsiteY4" fmla="*/ 995468 h 1565252"/>
                <a:gd name="connsiteX5" fmla="*/ 618472 w 4114659"/>
                <a:gd name="connsiteY5" fmla="*/ 1565253 h 1565252"/>
                <a:gd name="connsiteX6" fmla="*/ 4076559 w 4114659"/>
                <a:gd name="connsiteY6" fmla="*/ 1543050 h 1565252"/>
                <a:gd name="connsiteX7" fmla="*/ 4095609 w 4114659"/>
                <a:gd name="connsiteY7" fmla="*/ 0 h 1565252"/>
                <a:gd name="connsiteX0" fmla="*/ 4095609 w 4114659"/>
                <a:gd name="connsiteY0" fmla="*/ 0 h 1565254"/>
                <a:gd name="connsiteX1" fmla="*/ 10039 w 4114659"/>
                <a:gd name="connsiteY1" fmla="*/ 33565 h 1565254"/>
                <a:gd name="connsiteX2" fmla="*/ 0 w 4114659"/>
                <a:gd name="connsiteY2" fmla="*/ 18483 h 1565254"/>
                <a:gd name="connsiteX3" fmla="*/ 162463 w 4114659"/>
                <a:gd name="connsiteY3" fmla="*/ 582576 h 1565254"/>
                <a:gd name="connsiteX4" fmla="*/ 316776 w 4114659"/>
                <a:gd name="connsiteY4" fmla="*/ 995468 h 1565254"/>
                <a:gd name="connsiteX5" fmla="*/ 618472 w 4114659"/>
                <a:gd name="connsiteY5" fmla="*/ 1565253 h 1565254"/>
                <a:gd name="connsiteX6" fmla="*/ 4076559 w 4114659"/>
                <a:gd name="connsiteY6" fmla="*/ 1543050 h 1565254"/>
                <a:gd name="connsiteX7" fmla="*/ 4095609 w 4114659"/>
                <a:gd name="connsiteY7" fmla="*/ 0 h 1565254"/>
                <a:gd name="connsiteX0" fmla="*/ 4095609 w 4114659"/>
                <a:gd name="connsiteY0" fmla="*/ 0 h 1565252"/>
                <a:gd name="connsiteX1" fmla="*/ 10039 w 4114659"/>
                <a:gd name="connsiteY1" fmla="*/ 33565 h 1565252"/>
                <a:gd name="connsiteX2" fmla="*/ 0 w 4114659"/>
                <a:gd name="connsiteY2" fmla="*/ 18483 h 1565252"/>
                <a:gd name="connsiteX3" fmla="*/ 162463 w 4114659"/>
                <a:gd name="connsiteY3" fmla="*/ 582576 h 1565252"/>
                <a:gd name="connsiteX4" fmla="*/ 316776 w 4114659"/>
                <a:gd name="connsiteY4" fmla="*/ 995468 h 1565252"/>
                <a:gd name="connsiteX5" fmla="*/ 618472 w 4114659"/>
                <a:gd name="connsiteY5" fmla="*/ 1565253 h 1565252"/>
                <a:gd name="connsiteX6" fmla="*/ 4076559 w 4114659"/>
                <a:gd name="connsiteY6" fmla="*/ 1543050 h 1565252"/>
                <a:gd name="connsiteX7" fmla="*/ 4095609 w 4114659"/>
                <a:gd name="connsiteY7" fmla="*/ 0 h 1565252"/>
                <a:gd name="connsiteX0" fmla="*/ 4095609 w 4114659"/>
                <a:gd name="connsiteY0" fmla="*/ 0 h 1565254"/>
                <a:gd name="connsiteX1" fmla="*/ 10039 w 4114659"/>
                <a:gd name="connsiteY1" fmla="*/ 33565 h 1565254"/>
                <a:gd name="connsiteX2" fmla="*/ 0 w 4114659"/>
                <a:gd name="connsiteY2" fmla="*/ 18483 h 1565254"/>
                <a:gd name="connsiteX3" fmla="*/ 162463 w 4114659"/>
                <a:gd name="connsiteY3" fmla="*/ 582576 h 1565254"/>
                <a:gd name="connsiteX4" fmla="*/ 316776 w 4114659"/>
                <a:gd name="connsiteY4" fmla="*/ 995468 h 1565254"/>
                <a:gd name="connsiteX5" fmla="*/ 618472 w 4114659"/>
                <a:gd name="connsiteY5" fmla="*/ 1565253 h 1565254"/>
                <a:gd name="connsiteX6" fmla="*/ 624663 w 4114659"/>
                <a:gd name="connsiteY6" fmla="*/ 1557366 h 1565254"/>
                <a:gd name="connsiteX7" fmla="*/ 4076559 w 4114659"/>
                <a:gd name="connsiteY7" fmla="*/ 1543050 h 1565254"/>
                <a:gd name="connsiteX8" fmla="*/ 4095609 w 4114659"/>
                <a:gd name="connsiteY8" fmla="*/ 0 h 1565254"/>
                <a:gd name="connsiteX0" fmla="*/ 4096364 w 4115414"/>
                <a:gd name="connsiteY0" fmla="*/ 0 h 1565252"/>
                <a:gd name="connsiteX1" fmla="*/ 10794 w 4115414"/>
                <a:gd name="connsiteY1" fmla="*/ 33565 h 1565252"/>
                <a:gd name="connsiteX2" fmla="*/ 755 w 4115414"/>
                <a:gd name="connsiteY2" fmla="*/ 18483 h 1565252"/>
                <a:gd name="connsiteX3" fmla="*/ 32466 w 4115414"/>
                <a:gd name="connsiteY3" fmla="*/ 245645 h 1565252"/>
                <a:gd name="connsiteX4" fmla="*/ 163218 w 4115414"/>
                <a:gd name="connsiteY4" fmla="*/ 582576 h 1565252"/>
                <a:gd name="connsiteX5" fmla="*/ 317531 w 4115414"/>
                <a:gd name="connsiteY5" fmla="*/ 995468 h 1565252"/>
                <a:gd name="connsiteX6" fmla="*/ 619227 w 4115414"/>
                <a:gd name="connsiteY6" fmla="*/ 1565253 h 1565252"/>
                <a:gd name="connsiteX7" fmla="*/ 625418 w 4115414"/>
                <a:gd name="connsiteY7" fmla="*/ 1557366 h 1565252"/>
                <a:gd name="connsiteX8" fmla="*/ 4077314 w 4115414"/>
                <a:gd name="connsiteY8" fmla="*/ 1543050 h 1565252"/>
                <a:gd name="connsiteX9" fmla="*/ 4096364 w 4115414"/>
                <a:gd name="connsiteY9" fmla="*/ 0 h 1565252"/>
                <a:gd name="connsiteX0" fmla="*/ 4151166 w 4170216"/>
                <a:gd name="connsiteY0" fmla="*/ 0 h 1565254"/>
                <a:gd name="connsiteX1" fmla="*/ 65596 w 4170216"/>
                <a:gd name="connsiteY1" fmla="*/ 33565 h 1565254"/>
                <a:gd name="connsiteX2" fmla="*/ 756 w 4170216"/>
                <a:gd name="connsiteY2" fmla="*/ 10414 h 1565254"/>
                <a:gd name="connsiteX3" fmla="*/ 87268 w 4170216"/>
                <a:gd name="connsiteY3" fmla="*/ 245645 h 1565254"/>
                <a:gd name="connsiteX4" fmla="*/ 218020 w 4170216"/>
                <a:gd name="connsiteY4" fmla="*/ 582576 h 1565254"/>
                <a:gd name="connsiteX5" fmla="*/ 372333 w 4170216"/>
                <a:gd name="connsiteY5" fmla="*/ 995468 h 1565254"/>
                <a:gd name="connsiteX6" fmla="*/ 674029 w 4170216"/>
                <a:gd name="connsiteY6" fmla="*/ 1565253 h 1565254"/>
                <a:gd name="connsiteX7" fmla="*/ 680220 w 4170216"/>
                <a:gd name="connsiteY7" fmla="*/ 1557366 h 1565254"/>
                <a:gd name="connsiteX8" fmla="*/ 4132116 w 4170216"/>
                <a:gd name="connsiteY8" fmla="*/ 1543050 h 1565254"/>
                <a:gd name="connsiteX9" fmla="*/ 4151166 w 4170216"/>
                <a:gd name="connsiteY9" fmla="*/ 0 h 1565254"/>
                <a:gd name="connsiteX0" fmla="*/ 4085571 w 4104621"/>
                <a:gd name="connsiteY0" fmla="*/ 0 h 1565252"/>
                <a:gd name="connsiteX1" fmla="*/ 1 w 4104621"/>
                <a:gd name="connsiteY1" fmla="*/ 33565 h 1565252"/>
                <a:gd name="connsiteX2" fmla="*/ 21673 w 4104621"/>
                <a:gd name="connsiteY2" fmla="*/ 245645 h 1565252"/>
                <a:gd name="connsiteX3" fmla="*/ 152425 w 4104621"/>
                <a:gd name="connsiteY3" fmla="*/ 582576 h 1565252"/>
                <a:gd name="connsiteX4" fmla="*/ 306738 w 4104621"/>
                <a:gd name="connsiteY4" fmla="*/ 995468 h 1565252"/>
                <a:gd name="connsiteX5" fmla="*/ 608434 w 4104621"/>
                <a:gd name="connsiteY5" fmla="*/ 1565253 h 1565252"/>
                <a:gd name="connsiteX6" fmla="*/ 614625 w 4104621"/>
                <a:gd name="connsiteY6" fmla="*/ 1557366 h 1565252"/>
                <a:gd name="connsiteX7" fmla="*/ 4066521 w 4104621"/>
                <a:gd name="connsiteY7" fmla="*/ 1543050 h 1565252"/>
                <a:gd name="connsiteX8" fmla="*/ 4085571 w 4104621"/>
                <a:gd name="connsiteY8" fmla="*/ 0 h 1565252"/>
                <a:gd name="connsiteX0" fmla="*/ 4090105 w 4109155"/>
                <a:gd name="connsiteY0" fmla="*/ 0 h 1565254"/>
                <a:gd name="connsiteX1" fmla="*/ 4535 w 4109155"/>
                <a:gd name="connsiteY1" fmla="*/ 33565 h 1565254"/>
                <a:gd name="connsiteX2" fmla="*/ 0 w 4109155"/>
                <a:gd name="connsiteY2" fmla="*/ 37741 h 1565254"/>
                <a:gd name="connsiteX3" fmla="*/ 26207 w 4109155"/>
                <a:gd name="connsiteY3" fmla="*/ 245645 h 1565254"/>
                <a:gd name="connsiteX4" fmla="*/ 156959 w 4109155"/>
                <a:gd name="connsiteY4" fmla="*/ 582576 h 1565254"/>
                <a:gd name="connsiteX5" fmla="*/ 311272 w 4109155"/>
                <a:gd name="connsiteY5" fmla="*/ 995468 h 1565254"/>
                <a:gd name="connsiteX6" fmla="*/ 612968 w 4109155"/>
                <a:gd name="connsiteY6" fmla="*/ 1565253 h 1565254"/>
                <a:gd name="connsiteX7" fmla="*/ 619159 w 4109155"/>
                <a:gd name="connsiteY7" fmla="*/ 1557366 h 1565254"/>
                <a:gd name="connsiteX8" fmla="*/ 4071055 w 4109155"/>
                <a:gd name="connsiteY8" fmla="*/ 1543050 h 1565254"/>
                <a:gd name="connsiteX9" fmla="*/ 4090105 w 4109155"/>
                <a:gd name="connsiteY9" fmla="*/ 0 h 1565254"/>
                <a:gd name="connsiteX0" fmla="*/ 4090105 w 4109155"/>
                <a:gd name="connsiteY0" fmla="*/ 0 h 1565252"/>
                <a:gd name="connsiteX1" fmla="*/ 4535 w 4109155"/>
                <a:gd name="connsiteY1" fmla="*/ 33565 h 1565252"/>
                <a:gd name="connsiteX2" fmla="*/ 0 w 4109155"/>
                <a:gd name="connsiteY2" fmla="*/ 37741 h 1565252"/>
                <a:gd name="connsiteX3" fmla="*/ 26207 w 4109155"/>
                <a:gd name="connsiteY3" fmla="*/ 245645 h 1565252"/>
                <a:gd name="connsiteX4" fmla="*/ 93062 w 4109155"/>
                <a:gd name="connsiteY4" fmla="*/ 425808 h 1565252"/>
                <a:gd name="connsiteX5" fmla="*/ 156959 w 4109155"/>
                <a:gd name="connsiteY5" fmla="*/ 582576 h 1565252"/>
                <a:gd name="connsiteX6" fmla="*/ 311272 w 4109155"/>
                <a:gd name="connsiteY6" fmla="*/ 995468 h 1565252"/>
                <a:gd name="connsiteX7" fmla="*/ 612968 w 4109155"/>
                <a:gd name="connsiteY7" fmla="*/ 1565253 h 1565252"/>
                <a:gd name="connsiteX8" fmla="*/ 619159 w 4109155"/>
                <a:gd name="connsiteY8" fmla="*/ 1557366 h 1565252"/>
                <a:gd name="connsiteX9" fmla="*/ 4071055 w 4109155"/>
                <a:gd name="connsiteY9" fmla="*/ 1543050 h 1565252"/>
                <a:gd name="connsiteX10" fmla="*/ 4090105 w 4109155"/>
                <a:gd name="connsiteY10" fmla="*/ 0 h 1565252"/>
                <a:gd name="connsiteX0" fmla="*/ 4090105 w 4109155"/>
                <a:gd name="connsiteY0" fmla="*/ 0 h 1565254"/>
                <a:gd name="connsiteX1" fmla="*/ 4535 w 4109155"/>
                <a:gd name="connsiteY1" fmla="*/ 33565 h 1565254"/>
                <a:gd name="connsiteX2" fmla="*/ 0 w 4109155"/>
                <a:gd name="connsiteY2" fmla="*/ 37741 h 1565254"/>
                <a:gd name="connsiteX3" fmla="*/ 26207 w 4109155"/>
                <a:gd name="connsiteY3" fmla="*/ 245645 h 1565254"/>
                <a:gd name="connsiteX4" fmla="*/ 52558 w 4109155"/>
                <a:gd name="connsiteY4" fmla="*/ 376592 h 1565254"/>
                <a:gd name="connsiteX5" fmla="*/ 93062 w 4109155"/>
                <a:gd name="connsiteY5" fmla="*/ 425808 h 1565254"/>
                <a:gd name="connsiteX6" fmla="*/ 156959 w 4109155"/>
                <a:gd name="connsiteY6" fmla="*/ 582576 h 1565254"/>
                <a:gd name="connsiteX7" fmla="*/ 311272 w 4109155"/>
                <a:gd name="connsiteY7" fmla="*/ 995468 h 1565254"/>
                <a:gd name="connsiteX8" fmla="*/ 612968 w 4109155"/>
                <a:gd name="connsiteY8" fmla="*/ 1565253 h 1565254"/>
                <a:gd name="connsiteX9" fmla="*/ 619159 w 4109155"/>
                <a:gd name="connsiteY9" fmla="*/ 1557366 h 1565254"/>
                <a:gd name="connsiteX10" fmla="*/ 4071055 w 4109155"/>
                <a:gd name="connsiteY10" fmla="*/ 1543050 h 1565254"/>
                <a:gd name="connsiteX11" fmla="*/ 4090105 w 4109155"/>
                <a:gd name="connsiteY11" fmla="*/ 0 h 1565254"/>
                <a:gd name="connsiteX0" fmla="*/ 4090105 w 4109155"/>
                <a:gd name="connsiteY0" fmla="*/ 0 h 1565252"/>
                <a:gd name="connsiteX1" fmla="*/ 4535 w 4109155"/>
                <a:gd name="connsiteY1" fmla="*/ 33565 h 1565252"/>
                <a:gd name="connsiteX2" fmla="*/ 0 w 4109155"/>
                <a:gd name="connsiteY2" fmla="*/ 37741 h 1565252"/>
                <a:gd name="connsiteX3" fmla="*/ 52558 w 4109155"/>
                <a:gd name="connsiteY3" fmla="*/ 376592 h 1565252"/>
                <a:gd name="connsiteX4" fmla="*/ 93062 w 4109155"/>
                <a:gd name="connsiteY4" fmla="*/ 425808 h 1565252"/>
                <a:gd name="connsiteX5" fmla="*/ 156959 w 4109155"/>
                <a:gd name="connsiteY5" fmla="*/ 582576 h 1565252"/>
                <a:gd name="connsiteX6" fmla="*/ 311272 w 4109155"/>
                <a:gd name="connsiteY6" fmla="*/ 995468 h 1565252"/>
                <a:gd name="connsiteX7" fmla="*/ 612968 w 4109155"/>
                <a:gd name="connsiteY7" fmla="*/ 1565253 h 1565252"/>
                <a:gd name="connsiteX8" fmla="*/ 619159 w 4109155"/>
                <a:gd name="connsiteY8" fmla="*/ 1557366 h 1565252"/>
                <a:gd name="connsiteX9" fmla="*/ 4071055 w 4109155"/>
                <a:gd name="connsiteY9" fmla="*/ 1543050 h 1565252"/>
                <a:gd name="connsiteX10" fmla="*/ 4090105 w 4109155"/>
                <a:gd name="connsiteY10" fmla="*/ 0 h 1565252"/>
                <a:gd name="connsiteX0" fmla="*/ 4090105 w 4109155"/>
                <a:gd name="connsiteY0" fmla="*/ 0 h 1565254"/>
                <a:gd name="connsiteX1" fmla="*/ 4535 w 4109155"/>
                <a:gd name="connsiteY1" fmla="*/ 33565 h 1565254"/>
                <a:gd name="connsiteX2" fmla="*/ 0 w 4109155"/>
                <a:gd name="connsiteY2" fmla="*/ 37741 h 1565254"/>
                <a:gd name="connsiteX3" fmla="*/ 93062 w 4109155"/>
                <a:gd name="connsiteY3" fmla="*/ 425808 h 1565254"/>
                <a:gd name="connsiteX4" fmla="*/ 156959 w 4109155"/>
                <a:gd name="connsiteY4" fmla="*/ 582576 h 1565254"/>
                <a:gd name="connsiteX5" fmla="*/ 311272 w 4109155"/>
                <a:gd name="connsiteY5" fmla="*/ 995468 h 1565254"/>
                <a:gd name="connsiteX6" fmla="*/ 612968 w 4109155"/>
                <a:gd name="connsiteY6" fmla="*/ 1565253 h 1565254"/>
                <a:gd name="connsiteX7" fmla="*/ 619159 w 4109155"/>
                <a:gd name="connsiteY7" fmla="*/ 1557366 h 1565254"/>
                <a:gd name="connsiteX8" fmla="*/ 4071055 w 4109155"/>
                <a:gd name="connsiteY8" fmla="*/ 1543050 h 1565254"/>
                <a:gd name="connsiteX9" fmla="*/ 4090105 w 4109155"/>
                <a:gd name="connsiteY9" fmla="*/ 0 h 1565254"/>
                <a:gd name="connsiteX0" fmla="*/ 4090105 w 4109155"/>
                <a:gd name="connsiteY0" fmla="*/ 0 h 1565252"/>
                <a:gd name="connsiteX1" fmla="*/ 4535 w 4109155"/>
                <a:gd name="connsiteY1" fmla="*/ 33565 h 1565252"/>
                <a:gd name="connsiteX2" fmla="*/ 0 w 4109155"/>
                <a:gd name="connsiteY2" fmla="*/ 37741 h 1565252"/>
                <a:gd name="connsiteX3" fmla="*/ 156959 w 4109155"/>
                <a:gd name="connsiteY3" fmla="*/ 582576 h 1565252"/>
                <a:gd name="connsiteX4" fmla="*/ 311272 w 4109155"/>
                <a:gd name="connsiteY4" fmla="*/ 995468 h 1565252"/>
                <a:gd name="connsiteX5" fmla="*/ 612968 w 4109155"/>
                <a:gd name="connsiteY5" fmla="*/ 1565253 h 1565252"/>
                <a:gd name="connsiteX6" fmla="*/ 619159 w 4109155"/>
                <a:gd name="connsiteY6" fmla="*/ 1557366 h 1565252"/>
                <a:gd name="connsiteX7" fmla="*/ 4071055 w 4109155"/>
                <a:gd name="connsiteY7" fmla="*/ 1543050 h 1565252"/>
                <a:gd name="connsiteX8" fmla="*/ 4090105 w 4109155"/>
                <a:gd name="connsiteY8" fmla="*/ 0 h 1565252"/>
                <a:gd name="connsiteX0" fmla="*/ 4090105 w 4109155"/>
                <a:gd name="connsiteY0" fmla="*/ 0 h 1565254"/>
                <a:gd name="connsiteX1" fmla="*/ 4535 w 4109155"/>
                <a:gd name="connsiteY1" fmla="*/ 33565 h 1565254"/>
                <a:gd name="connsiteX2" fmla="*/ 0 w 4109155"/>
                <a:gd name="connsiteY2" fmla="*/ 37741 h 1565254"/>
                <a:gd name="connsiteX3" fmla="*/ 156959 w 4109155"/>
                <a:gd name="connsiteY3" fmla="*/ 582576 h 1565254"/>
                <a:gd name="connsiteX4" fmla="*/ 311272 w 4109155"/>
                <a:gd name="connsiteY4" fmla="*/ 995468 h 1565254"/>
                <a:gd name="connsiteX5" fmla="*/ 612968 w 4109155"/>
                <a:gd name="connsiteY5" fmla="*/ 1565253 h 1565254"/>
                <a:gd name="connsiteX6" fmla="*/ 619159 w 4109155"/>
                <a:gd name="connsiteY6" fmla="*/ 1557366 h 1565254"/>
                <a:gd name="connsiteX7" fmla="*/ 4071055 w 4109155"/>
                <a:gd name="connsiteY7" fmla="*/ 1543050 h 1565254"/>
                <a:gd name="connsiteX8" fmla="*/ 4090105 w 4109155"/>
                <a:gd name="connsiteY8" fmla="*/ 0 h 1565254"/>
                <a:gd name="connsiteX0" fmla="*/ 4090105 w 4109155"/>
                <a:gd name="connsiteY0" fmla="*/ 0 h 1565252"/>
                <a:gd name="connsiteX1" fmla="*/ 4535 w 4109155"/>
                <a:gd name="connsiteY1" fmla="*/ 33565 h 1565252"/>
                <a:gd name="connsiteX2" fmla="*/ 0 w 4109155"/>
                <a:gd name="connsiteY2" fmla="*/ 37741 h 1565252"/>
                <a:gd name="connsiteX3" fmla="*/ 156959 w 4109155"/>
                <a:gd name="connsiteY3" fmla="*/ 582576 h 1565252"/>
                <a:gd name="connsiteX4" fmla="*/ 311272 w 4109155"/>
                <a:gd name="connsiteY4" fmla="*/ 995468 h 1565252"/>
                <a:gd name="connsiteX5" fmla="*/ 612968 w 4109155"/>
                <a:gd name="connsiteY5" fmla="*/ 1565253 h 1565252"/>
                <a:gd name="connsiteX6" fmla="*/ 619159 w 4109155"/>
                <a:gd name="connsiteY6" fmla="*/ 1557366 h 1565252"/>
                <a:gd name="connsiteX7" fmla="*/ 4071055 w 4109155"/>
                <a:gd name="connsiteY7" fmla="*/ 1543050 h 1565252"/>
                <a:gd name="connsiteX8" fmla="*/ 4090105 w 4109155"/>
                <a:gd name="connsiteY8" fmla="*/ 0 h 1565252"/>
                <a:gd name="connsiteX0" fmla="*/ 4090105 w 4109155"/>
                <a:gd name="connsiteY0" fmla="*/ 0 h 1565254"/>
                <a:gd name="connsiteX1" fmla="*/ 4535 w 4109155"/>
                <a:gd name="connsiteY1" fmla="*/ 33565 h 1565254"/>
                <a:gd name="connsiteX2" fmla="*/ 0 w 4109155"/>
                <a:gd name="connsiteY2" fmla="*/ 37741 h 1565254"/>
                <a:gd name="connsiteX3" fmla="*/ 156959 w 4109155"/>
                <a:gd name="connsiteY3" fmla="*/ 582576 h 1565254"/>
                <a:gd name="connsiteX4" fmla="*/ 311272 w 4109155"/>
                <a:gd name="connsiteY4" fmla="*/ 995468 h 1565254"/>
                <a:gd name="connsiteX5" fmla="*/ 612968 w 4109155"/>
                <a:gd name="connsiteY5" fmla="*/ 1565253 h 1565254"/>
                <a:gd name="connsiteX6" fmla="*/ 619159 w 4109155"/>
                <a:gd name="connsiteY6" fmla="*/ 1557366 h 1565254"/>
                <a:gd name="connsiteX7" fmla="*/ 4071055 w 4109155"/>
                <a:gd name="connsiteY7" fmla="*/ 1543050 h 1565254"/>
                <a:gd name="connsiteX8" fmla="*/ 4090105 w 4109155"/>
                <a:gd name="connsiteY8" fmla="*/ 0 h 1565254"/>
                <a:gd name="connsiteX0" fmla="*/ 4090105 w 4109155"/>
                <a:gd name="connsiteY0" fmla="*/ 0 h 1565252"/>
                <a:gd name="connsiteX1" fmla="*/ 4535 w 4109155"/>
                <a:gd name="connsiteY1" fmla="*/ 33565 h 1565252"/>
                <a:gd name="connsiteX2" fmla="*/ 0 w 4109155"/>
                <a:gd name="connsiteY2" fmla="*/ 37741 h 1565252"/>
                <a:gd name="connsiteX3" fmla="*/ 156959 w 4109155"/>
                <a:gd name="connsiteY3" fmla="*/ 582576 h 1565252"/>
                <a:gd name="connsiteX4" fmla="*/ 311272 w 4109155"/>
                <a:gd name="connsiteY4" fmla="*/ 995468 h 1565252"/>
                <a:gd name="connsiteX5" fmla="*/ 612968 w 4109155"/>
                <a:gd name="connsiteY5" fmla="*/ 1565253 h 1565252"/>
                <a:gd name="connsiteX6" fmla="*/ 619159 w 4109155"/>
                <a:gd name="connsiteY6" fmla="*/ 1557366 h 1565252"/>
                <a:gd name="connsiteX7" fmla="*/ 4071055 w 4109155"/>
                <a:gd name="connsiteY7" fmla="*/ 1543050 h 1565252"/>
                <a:gd name="connsiteX8" fmla="*/ 4090105 w 4109155"/>
                <a:gd name="connsiteY8" fmla="*/ 0 h 1565252"/>
                <a:gd name="connsiteX0" fmla="*/ 4090105 w 4109155"/>
                <a:gd name="connsiteY0" fmla="*/ 0 h 1565254"/>
                <a:gd name="connsiteX1" fmla="*/ 4535 w 4109155"/>
                <a:gd name="connsiteY1" fmla="*/ 33565 h 1565254"/>
                <a:gd name="connsiteX2" fmla="*/ 0 w 4109155"/>
                <a:gd name="connsiteY2" fmla="*/ 37741 h 1565254"/>
                <a:gd name="connsiteX3" fmla="*/ 156959 w 4109155"/>
                <a:gd name="connsiteY3" fmla="*/ 582576 h 1565254"/>
                <a:gd name="connsiteX4" fmla="*/ 311272 w 4109155"/>
                <a:gd name="connsiteY4" fmla="*/ 995468 h 1565254"/>
                <a:gd name="connsiteX5" fmla="*/ 612968 w 4109155"/>
                <a:gd name="connsiteY5" fmla="*/ 1565253 h 1565254"/>
                <a:gd name="connsiteX6" fmla="*/ 988019 w 4109155"/>
                <a:gd name="connsiteY6" fmla="*/ 1557366 h 1565254"/>
                <a:gd name="connsiteX7" fmla="*/ 4071055 w 4109155"/>
                <a:gd name="connsiteY7" fmla="*/ 1543050 h 1565254"/>
                <a:gd name="connsiteX8" fmla="*/ 4090105 w 4109155"/>
                <a:gd name="connsiteY8" fmla="*/ 0 h 1565254"/>
                <a:gd name="connsiteX0" fmla="*/ 4090105 w 4109155"/>
                <a:gd name="connsiteY0" fmla="*/ 0 h 1559997"/>
                <a:gd name="connsiteX1" fmla="*/ 4535 w 4109155"/>
                <a:gd name="connsiteY1" fmla="*/ 33565 h 1559997"/>
                <a:gd name="connsiteX2" fmla="*/ 0 w 4109155"/>
                <a:gd name="connsiteY2" fmla="*/ 37741 h 1559997"/>
                <a:gd name="connsiteX3" fmla="*/ 156959 w 4109155"/>
                <a:gd name="connsiteY3" fmla="*/ 582576 h 1559997"/>
                <a:gd name="connsiteX4" fmla="*/ 311272 w 4109155"/>
                <a:gd name="connsiteY4" fmla="*/ 995468 h 1559997"/>
                <a:gd name="connsiteX5" fmla="*/ 639175 w 4109155"/>
                <a:gd name="connsiteY5" fmla="*/ 1557185 h 1559997"/>
                <a:gd name="connsiteX6" fmla="*/ 988019 w 4109155"/>
                <a:gd name="connsiteY6" fmla="*/ 1557366 h 1559997"/>
                <a:gd name="connsiteX7" fmla="*/ 4071055 w 4109155"/>
                <a:gd name="connsiteY7" fmla="*/ 1543050 h 1559997"/>
                <a:gd name="connsiteX8" fmla="*/ 4090105 w 4109155"/>
                <a:gd name="connsiteY8" fmla="*/ 0 h 1559997"/>
                <a:gd name="connsiteX0" fmla="*/ 4090105 w 4109155"/>
                <a:gd name="connsiteY0" fmla="*/ 0 h 1559997"/>
                <a:gd name="connsiteX1" fmla="*/ 4535 w 4109155"/>
                <a:gd name="connsiteY1" fmla="*/ 33565 h 1559997"/>
                <a:gd name="connsiteX2" fmla="*/ 0 w 4109155"/>
                <a:gd name="connsiteY2" fmla="*/ 37741 h 1559997"/>
                <a:gd name="connsiteX3" fmla="*/ 156959 w 4109155"/>
                <a:gd name="connsiteY3" fmla="*/ 582576 h 1559997"/>
                <a:gd name="connsiteX4" fmla="*/ 311272 w 4109155"/>
                <a:gd name="connsiteY4" fmla="*/ 995468 h 1559997"/>
                <a:gd name="connsiteX5" fmla="*/ 639175 w 4109155"/>
                <a:gd name="connsiteY5" fmla="*/ 1557185 h 1559997"/>
                <a:gd name="connsiteX6" fmla="*/ 988019 w 4109155"/>
                <a:gd name="connsiteY6" fmla="*/ 1557366 h 1559997"/>
                <a:gd name="connsiteX7" fmla="*/ 4071055 w 4109155"/>
                <a:gd name="connsiteY7" fmla="*/ 1543050 h 1559997"/>
                <a:gd name="connsiteX8" fmla="*/ 4090105 w 4109155"/>
                <a:gd name="connsiteY8" fmla="*/ 0 h 1559997"/>
                <a:gd name="connsiteX0" fmla="*/ 4090105 w 4109155"/>
                <a:gd name="connsiteY0" fmla="*/ 0 h 1559997"/>
                <a:gd name="connsiteX1" fmla="*/ 4535 w 4109155"/>
                <a:gd name="connsiteY1" fmla="*/ 33565 h 1559997"/>
                <a:gd name="connsiteX2" fmla="*/ 0 w 4109155"/>
                <a:gd name="connsiteY2" fmla="*/ 37744 h 1559997"/>
                <a:gd name="connsiteX3" fmla="*/ 156959 w 4109155"/>
                <a:gd name="connsiteY3" fmla="*/ 582576 h 1559997"/>
                <a:gd name="connsiteX4" fmla="*/ 311272 w 4109155"/>
                <a:gd name="connsiteY4" fmla="*/ 995468 h 1559997"/>
                <a:gd name="connsiteX5" fmla="*/ 639175 w 4109155"/>
                <a:gd name="connsiteY5" fmla="*/ 1557185 h 1559997"/>
                <a:gd name="connsiteX6" fmla="*/ 988019 w 4109155"/>
                <a:gd name="connsiteY6" fmla="*/ 1557366 h 1559997"/>
                <a:gd name="connsiteX7" fmla="*/ 4071055 w 4109155"/>
                <a:gd name="connsiteY7" fmla="*/ 1543050 h 1559997"/>
                <a:gd name="connsiteX8" fmla="*/ 4090105 w 4109155"/>
                <a:gd name="connsiteY8" fmla="*/ 0 h 1559997"/>
                <a:gd name="connsiteX0" fmla="*/ 4090105 w 4109155"/>
                <a:gd name="connsiteY0" fmla="*/ 0 h 1559997"/>
                <a:gd name="connsiteX1" fmla="*/ 4535 w 4109155"/>
                <a:gd name="connsiteY1" fmla="*/ 33565 h 1559997"/>
                <a:gd name="connsiteX2" fmla="*/ 0 w 4109155"/>
                <a:gd name="connsiteY2" fmla="*/ 37744 h 1559997"/>
                <a:gd name="connsiteX3" fmla="*/ 311272 w 4109155"/>
                <a:gd name="connsiteY3" fmla="*/ 995468 h 1559997"/>
                <a:gd name="connsiteX4" fmla="*/ 639175 w 4109155"/>
                <a:gd name="connsiteY4" fmla="*/ 1557185 h 1559997"/>
                <a:gd name="connsiteX5" fmla="*/ 988019 w 4109155"/>
                <a:gd name="connsiteY5" fmla="*/ 1557366 h 1559997"/>
                <a:gd name="connsiteX6" fmla="*/ 4071055 w 4109155"/>
                <a:gd name="connsiteY6" fmla="*/ 1543050 h 1559997"/>
                <a:gd name="connsiteX7" fmla="*/ 4090105 w 4109155"/>
                <a:gd name="connsiteY7" fmla="*/ 0 h 1559997"/>
                <a:gd name="connsiteX0" fmla="*/ 4090105 w 4109155"/>
                <a:gd name="connsiteY0" fmla="*/ 0 h 1559997"/>
                <a:gd name="connsiteX1" fmla="*/ 4535 w 4109155"/>
                <a:gd name="connsiteY1" fmla="*/ 33565 h 1559997"/>
                <a:gd name="connsiteX2" fmla="*/ 0 w 4109155"/>
                <a:gd name="connsiteY2" fmla="*/ 37744 h 1559997"/>
                <a:gd name="connsiteX3" fmla="*/ 639175 w 4109155"/>
                <a:gd name="connsiteY3" fmla="*/ 1557185 h 1559997"/>
                <a:gd name="connsiteX4" fmla="*/ 988019 w 4109155"/>
                <a:gd name="connsiteY4" fmla="*/ 1557366 h 1559997"/>
                <a:gd name="connsiteX5" fmla="*/ 4071055 w 4109155"/>
                <a:gd name="connsiteY5" fmla="*/ 1543050 h 1559997"/>
                <a:gd name="connsiteX6" fmla="*/ 4090105 w 4109155"/>
                <a:gd name="connsiteY6" fmla="*/ 0 h 1559997"/>
                <a:gd name="connsiteX0" fmla="*/ 4261745 w 4280795"/>
                <a:gd name="connsiteY0" fmla="*/ 569818 h 2129815"/>
                <a:gd name="connsiteX1" fmla="*/ 176175 w 4280795"/>
                <a:gd name="connsiteY1" fmla="*/ 603383 h 2129815"/>
                <a:gd name="connsiteX2" fmla="*/ 171640 w 4280795"/>
                <a:gd name="connsiteY2" fmla="*/ 607562 h 2129815"/>
                <a:gd name="connsiteX3" fmla="*/ 810815 w 4280795"/>
                <a:gd name="connsiteY3" fmla="*/ 2127003 h 2129815"/>
                <a:gd name="connsiteX4" fmla="*/ 1159659 w 4280795"/>
                <a:gd name="connsiteY4" fmla="*/ 2127184 h 2129815"/>
                <a:gd name="connsiteX5" fmla="*/ 4242695 w 4280795"/>
                <a:gd name="connsiteY5" fmla="*/ 2112868 h 2129815"/>
                <a:gd name="connsiteX6" fmla="*/ 4261745 w 4280795"/>
                <a:gd name="connsiteY6" fmla="*/ 569818 h 2129815"/>
                <a:gd name="connsiteX0" fmla="*/ 4261745 w 4281760"/>
                <a:gd name="connsiteY0" fmla="*/ 569818 h 2129815"/>
                <a:gd name="connsiteX1" fmla="*/ 176175 w 4281760"/>
                <a:gd name="connsiteY1" fmla="*/ 603383 h 2129815"/>
                <a:gd name="connsiteX2" fmla="*/ 171640 w 4281760"/>
                <a:gd name="connsiteY2" fmla="*/ 607562 h 2129815"/>
                <a:gd name="connsiteX3" fmla="*/ 810815 w 4281760"/>
                <a:gd name="connsiteY3" fmla="*/ 2127003 h 2129815"/>
                <a:gd name="connsiteX4" fmla="*/ 1159659 w 4281760"/>
                <a:gd name="connsiteY4" fmla="*/ 2127184 h 2129815"/>
                <a:gd name="connsiteX5" fmla="*/ 4268903 w 4281760"/>
                <a:gd name="connsiteY5" fmla="*/ 2104800 h 2129815"/>
                <a:gd name="connsiteX6" fmla="*/ 4261745 w 4281760"/>
                <a:gd name="connsiteY6" fmla="*/ 569818 h 2129815"/>
                <a:gd name="connsiteX0" fmla="*/ 4261745 w 4280795"/>
                <a:gd name="connsiteY0" fmla="*/ 569818 h 2129815"/>
                <a:gd name="connsiteX1" fmla="*/ 176175 w 4280795"/>
                <a:gd name="connsiteY1" fmla="*/ 603383 h 2129815"/>
                <a:gd name="connsiteX2" fmla="*/ 171640 w 4280795"/>
                <a:gd name="connsiteY2" fmla="*/ 607562 h 2129815"/>
                <a:gd name="connsiteX3" fmla="*/ 810815 w 4280795"/>
                <a:gd name="connsiteY3" fmla="*/ 2127003 h 2129815"/>
                <a:gd name="connsiteX4" fmla="*/ 1159659 w 4280795"/>
                <a:gd name="connsiteY4" fmla="*/ 2127184 h 2129815"/>
                <a:gd name="connsiteX5" fmla="*/ 4268903 w 4280795"/>
                <a:gd name="connsiteY5" fmla="*/ 2104800 h 2129815"/>
                <a:gd name="connsiteX6" fmla="*/ 4261745 w 4280795"/>
                <a:gd name="connsiteY6" fmla="*/ 569818 h 2129815"/>
                <a:gd name="connsiteX0" fmla="*/ 4090105 w 4109155"/>
                <a:gd name="connsiteY0" fmla="*/ 0 h 1559997"/>
                <a:gd name="connsiteX1" fmla="*/ 4535 w 4109155"/>
                <a:gd name="connsiteY1" fmla="*/ 33565 h 1559997"/>
                <a:gd name="connsiteX2" fmla="*/ 0 w 4109155"/>
                <a:gd name="connsiteY2" fmla="*/ 37744 h 1559997"/>
                <a:gd name="connsiteX3" fmla="*/ 639175 w 4109155"/>
                <a:gd name="connsiteY3" fmla="*/ 1557185 h 1559997"/>
                <a:gd name="connsiteX4" fmla="*/ 988019 w 4109155"/>
                <a:gd name="connsiteY4" fmla="*/ 1557366 h 1559997"/>
                <a:gd name="connsiteX5" fmla="*/ 4097263 w 4109155"/>
                <a:gd name="connsiteY5" fmla="*/ 1534982 h 1559997"/>
                <a:gd name="connsiteX6" fmla="*/ 4090105 w 4109155"/>
                <a:gd name="connsiteY6" fmla="*/ 0 h 1559997"/>
                <a:gd name="connsiteX0" fmla="*/ 4087082 w 4106132"/>
                <a:gd name="connsiteY0" fmla="*/ 0 h 1559997"/>
                <a:gd name="connsiteX1" fmla="*/ 1512 w 4106132"/>
                <a:gd name="connsiteY1" fmla="*/ 33565 h 1559997"/>
                <a:gd name="connsiteX2" fmla="*/ 93901 w 4106132"/>
                <a:gd name="connsiteY2" fmla="*/ 37744 h 1559997"/>
                <a:gd name="connsiteX3" fmla="*/ 636152 w 4106132"/>
                <a:gd name="connsiteY3" fmla="*/ 1557185 h 1559997"/>
                <a:gd name="connsiteX4" fmla="*/ 984996 w 4106132"/>
                <a:gd name="connsiteY4" fmla="*/ 1557366 h 1559997"/>
                <a:gd name="connsiteX5" fmla="*/ 4094240 w 4106132"/>
                <a:gd name="connsiteY5" fmla="*/ 1534982 h 1559997"/>
                <a:gd name="connsiteX6" fmla="*/ 4087082 w 4106132"/>
                <a:gd name="connsiteY6" fmla="*/ 0 h 1559997"/>
                <a:gd name="connsiteX0" fmla="*/ 4087082 w 4106132"/>
                <a:gd name="connsiteY0" fmla="*/ 0 h 1557366"/>
                <a:gd name="connsiteX1" fmla="*/ 1512 w 4106132"/>
                <a:gd name="connsiteY1" fmla="*/ 33565 h 1557366"/>
                <a:gd name="connsiteX2" fmla="*/ 93901 w 4106132"/>
                <a:gd name="connsiteY2" fmla="*/ 37744 h 1557366"/>
                <a:gd name="connsiteX3" fmla="*/ 984996 w 4106132"/>
                <a:gd name="connsiteY3" fmla="*/ 1557366 h 1557366"/>
                <a:gd name="connsiteX4" fmla="*/ 4094240 w 4106132"/>
                <a:gd name="connsiteY4" fmla="*/ 1534982 h 1557366"/>
                <a:gd name="connsiteX5" fmla="*/ 4087082 w 4106132"/>
                <a:gd name="connsiteY5" fmla="*/ 0 h 1557366"/>
                <a:gd name="connsiteX0" fmla="*/ 4087082 w 4106132"/>
                <a:gd name="connsiteY0" fmla="*/ 0 h 1557366"/>
                <a:gd name="connsiteX1" fmla="*/ 1512 w 4106132"/>
                <a:gd name="connsiteY1" fmla="*/ 33565 h 1557366"/>
                <a:gd name="connsiteX2" fmla="*/ 93901 w 4106132"/>
                <a:gd name="connsiteY2" fmla="*/ 37744 h 1557366"/>
                <a:gd name="connsiteX3" fmla="*/ 984996 w 4106132"/>
                <a:gd name="connsiteY3" fmla="*/ 1557366 h 1557366"/>
                <a:gd name="connsiteX4" fmla="*/ 4094240 w 4106132"/>
                <a:gd name="connsiteY4" fmla="*/ 1534982 h 1557366"/>
                <a:gd name="connsiteX5" fmla="*/ 4087082 w 4106132"/>
                <a:gd name="connsiteY5" fmla="*/ 0 h 1557366"/>
                <a:gd name="connsiteX0" fmla="*/ 3993181 w 4012231"/>
                <a:gd name="connsiteY0" fmla="*/ 0 h 1557366"/>
                <a:gd name="connsiteX1" fmla="*/ 0 w 4012231"/>
                <a:gd name="connsiteY1" fmla="*/ 37744 h 1557366"/>
                <a:gd name="connsiteX2" fmla="*/ 891095 w 4012231"/>
                <a:gd name="connsiteY2" fmla="*/ 1557366 h 1557366"/>
                <a:gd name="connsiteX3" fmla="*/ 4000339 w 4012231"/>
                <a:gd name="connsiteY3" fmla="*/ 1534982 h 1557366"/>
                <a:gd name="connsiteX4" fmla="*/ 3993181 w 4012231"/>
                <a:gd name="connsiteY4" fmla="*/ 0 h 1557366"/>
                <a:gd name="connsiteX0" fmla="*/ 3993181 w 4012231"/>
                <a:gd name="connsiteY0" fmla="*/ 0 h 1557366"/>
                <a:gd name="connsiteX1" fmla="*/ 0 w 4012231"/>
                <a:gd name="connsiteY1" fmla="*/ 37744 h 1557366"/>
                <a:gd name="connsiteX2" fmla="*/ 891095 w 4012231"/>
                <a:gd name="connsiteY2" fmla="*/ 1557366 h 1557366"/>
                <a:gd name="connsiteX3" fmla="*/ 4000339 w 4012231"/>
                <a:gd name="connsiteY3" fmla="*/ 1534982 h 1557366"/>
                <a:gd name="connsiteX4" fmla="*/ 3993181 w 4012231"/>
                <a:gd name="connsiteY4" fmla="*/ 0 h 1557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2231" h="1557366">
                  <a:moveTo>
                    <a:pt x="3993181" y="0"/>
                  </a:moveTo>
                  <a:lnTo>
                    <a:pt x="0" y="37744"/>
                  </a:lnTo>
                  <a:cubicBezTo>
                    <a:pt x="115452" y="332279"/>
                    <a:pt x="515143" y="1328109"/>
                    <a:pt x="891095" y="1557366"/>
                  </a:cubicBezTo>
                  <a:lnTo>
                    <a:pt x="4000339" y="1534982"/>
                  </a:lnTo>
                  <a:cubicBezTo>
                    <a:pt x="3993436" y="182792"/>
                    <a:pt x="4012231" y="501805"/>
                    <a:pt x="3993181" y="0"/>
                  </a:cubicBezTo>
                  <a:close/>
                </a:path>
              </a:pathLst>
            </a:custGeom>
            <a:solidFill>
              <a:srgbClr val="FFFFC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3762375" fontAlgn="base">
                <a:spcBef>
                  <a:spcPct val="0"/>
                </a:spcBef>
                <a:spcAft>
                  <a:spcPct val="0"/>
                </a:spcAft>
              </a:pPr>
              <a:endParaRPr lang="en-PH" sz="7400" dirty="0" smtClean="0">
                <a:solidFill>
                  <a:srgbClr val="000000"/>
                </a:solidFill>
                <a:cs typeface="Arial" charset="0"/>
              </a:endParaRPr>
            </a:p>
          </p:txBody>
        </p:sp>
        <p:sp>
          <p:nvSpPr>
            <p:cNvPr id="18" name="TextBox 17"/>
            <p:cNvSpPr txBox="1"/>
            <p:nvPr/>
          </p:nvSpPr>
          <p:spPr>
            <a:xfrm>
              <a:off x="9248669" y="31769896"/>
              <a:ext cx="5250004" cy="987684"/>
            </a:xfrm>
            <a:prstGeom prst="rect">
              <a:avLst/>
            </a:prstGeom>
            <a:noFill/>
            <a:ln>
              <a:noFill/>
            </a:ln>
            <a:effectLst/>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fontAlgn="base">
                <a:spcBef>
                  <a:spcPct val="0"/>
                </a:spcBef>
                <a:spcAft>
                  <a:spcPct val="0"/>
                </a:spcAft>
              </a:pPr>
              <a:r>
                <a:rPr lang="en-US" sz="1400" b="1" dirty="0">
                  <a:solidFill>
                    <a:srgbClr val="FF0000"/>
                  </a:solidFill>
                  <a:latin typeface="Verdana" pitchFamily="34" charset="0"/>
                  <a:ea typeface="Verdana" pitchFamily="34" charset="0"/>
                  <a:cs typeface="Verdana" pitchFamily="34" charset="0"/>
                </a:rPr>
                <a:t>Producer </a:t>
              </a:r>
              <a:r>
                <a:rPr lang="en-US" sz="1400" b="1" dirty="0" smtClean="0">
                  <a:solidFill>
                    <a:srgbClr val="FF0000"/>
                  </a:solidFill>
                  <a:latin typeface="Verdana" pitchFamily="34" charset="0"/>
                  <a:ea typeface="Verdana" pitchFamily="34" charset="0"/>
                  <a:cs typeface="Verdana" pitchFamily="34" charset="0"/>
                </a:rPr>
                <a:t>Groups</a:t>
              </a:r>
              <a:endParaRPr lang="en-US" sz="1400" b="1" dirty="0">
                <a:solidFill>
                  <a:srgbClr val="FF0000"/>
                </a:solidFill>
                <a:latin typeface="Verdana" pitchFamily="34" charset="0"/>
                <a:ea typeface="Verdana" pitchFamily="34" charset="0"/>
                <a:cs typeface="Verdana" pitchFamily="34" charset="0"/>
              </a:endParaRPr>
            </a:p>
            <a:p>
              <a:pPr algn="ctr" fontAlgn="base">
                <a:spcBef>
                  <a:spcPct val="0"/>
                </a:spcBef>
                <a:spcAft>
                  <a:spcPct val="0"/>
                </a:spcAft>
              </a:pPr>
              <a:r>
                <a:rPr lang="en-US" sz="1200" dirty="0" smtClean="0">
                  <a:solidFill>
                    <a:srgbClr val="000000"/>
                  </a:solidFill>
                  <a:latin typeface="Verdana" pitchFamily="34" charset="0"/>
                  <a:ea typeface="Verdana" pitchFamily="34" charset="0"/>
                  <a:cs typeface="Verdana" pitchFamily="34" charset="0"/>
                </a:rPr>
                <a:t>Nestle Paddy Club Malaysia </a:t>
              </a:r>
              <a:endParaRPr lang="en-US" sz="1200" dirty="0">
                <a:solidFill>
                  <a:srgbClr val="000000"/>
                </a:solidFill>
                <a:latin typeface="Verdana" pitchFamily="34" charset="0"/>
                <a:ea typeface="Verdana" pitchFamily="34" charset="0"/>
                <a:cs typeface="Verdana" pitchFamily="34" charset="0"/>
              </a:endParaRPr>
            </a:p>
          </p:txBody>
        </p:sp>
        <p:sp>
          <p:nvSpPr>
            <p:cNvPr id="19" name="Freeform 18"/>
            <p:cNvSpPr/>
            <p:nvPr/>
          </p:nvSpPr>
          <p:spPr bwMode="auto">
            <a:xfrm flipH="1">
              <a:off x="9684131" y="29453897"/>
              <a:ext cx="5282664" cy="2029692"/>
            </a:xfrm>
            <a:custGeom>
              <a:avLst/>
              <a:gdLst>
                <a:gd name="connsiteX0" fmla="*/ 4362450 w 4381500"/>
                <a:gd name="connsiteY0" fmla="*/ 0 h 1581150"/>
                <a:gd name="connsiteX1" fmla="*/ 742950 w 4381500"/>
                <a:gd name="connsiteY1" fmla="*/ 0 h 1581150"/>
                <a:gd name="connsiteX2" fmla="*/ 0 w 4381500"/>
                <a:gd name="connsiteY2" fmla="*/ 1581150 h 1581150"/>
                <a:gd name="connsiteX3" fmla="*/ 4343400 w 4381500"/>
                <a:gd name="connsiteY3" fmla="*/ 1543050 h 1581150"/>
                <a:gd name="connsiteX4" fmla="*/ 4362450 w 4381500"/>
                <a:gd name="connsiteY4" fmla="*/ 0 h 1581150"/>
                <a:gd name="connsiteX0" fmla="*/ 4362450 w 4381500"/>
                <a:gd name="connsiteY0" fmla="*/ 0 h 1581150"/>
                <a:gd name="connsiteX1" fmla="*/ 742950 w 4381500"/>
                <a:gd name="connsiteY1" fmla="*/ 0 h 1581150"/>
                <a:gd name="connsiteX2" fmla="*/ 342900 w 4381500"/>
                <a:gd name="connsiteY2" fmla="*/ 628650 h 1581150"/>
                <a:gd name="connsiteX3" fmla="*/ 0 w 4381500"/>
                <a:gd name="connsiteY3" fmla="*/ 1581150 h 1581150"/>
                <a:gd name="connsiteX4" fmla="*/ 4343400 w 4381500"/>
                <a:gd name="connsiteY4" fmla="*/ 1543050 h 1581150"/>
                <a:gd name="connsiteX5" fmla="*/ 4362450 w 4381500"/>
                <a:gd name="connsiteY5" fmla="*/ 0 h 1581150"/>
                <a:gd name="connsiteX0" fmla="*/ 4362450 w 4381500"/>
                <a:gd name="connsiteY0" fmla="*/ 0 h 1581150"/>
                <a:gd name="connsiteX1" fmla="*/ 742950 w 4381500"/>
                <a:gd name="connsiteY1" fmla="*/ 0 h 1581150"/>
                <a:gd name="connsiteX2" fmla="*/ 342900 w 4381500"/>
                <a:gd name="connsiteY2" fmla="*/ 628650 h 1581150"/>
                <a:gd name="connsiteX3" fmla="*/ 277586 w 4381500"/>
                <a:gd name="connsiteY3" fmla="*/ 1049564 h 1581150"/>
                <a:gd name="connsiteX4" fmla="*/ 0 w 4381500"/>
                <a:gd name="connsiteY4" fmla="*/ 1581150 h 1581150"/>
                <a:gd name="connsiteX5" fmla="*/ 4343400 w 4381500"/>
                <a:gd name="connsiteY5" fmla="*/ 1543050 h 1581150"/>
                <a:gd name="connsiteX6" fmla="*/ 4362450 w 4381500"/>
                <a:gd name="connsiteY6" fmla="*/ 0 h 1581150"/>
                <a:gd name="connsiteX0" fmla="*/ 4362450 w 4381500"/>
                <a:gd name="connsiteY0" fmla="*/ 0 h 1581150"/>
                <a:gd name="connsiteX1" fmla="*/ 742950 w 4381500"/>
                <a:gd name="connsiteY1" fmla="*/ 0 h 1581150"/>
                <a:gd name="connsiteX2" fmla="*/ 342900 w 4381500"/>
                <a:gd name="connsiteY2" fmla="*/ 628650 h 1581150"/>
                <a:gd name="connsiteX3" fmla="*/ 277586 w 4381500"/>
                <a:gd name="connsiteY3" fmla="*/ 1049564 h 1581150"/>
                <a:gd name="connsiteX4" fmla="*/ 75103 w 4381500"/>
                <a:gd name="connsiteY4" fmla="*/ 1292658 h 1581150"/>
                <a:gd name="connsiteX5" fmla="*/ 0 w 4381500"/>
                <a:gd name="connsiteY5" fmla="*/ 1581150 h 1581150"/>
                <a:gd name="connsiteX6" fmla="*/ 4343400 w 4381500"/>
                <a:gd name="connsiteY6" fmla="*/ 1543050 h 1581150"/>
                <a:gd name="connsiteX7" fmla="*/ 4362450 w 4381500"/>
                <a:gd name="connsiteY7" fmla="*/ 0 h 1581150"/>
                <a:gd name="connsiteX0" fmla="*/ 4362450 w 4381500"/>
                <a:gd name="connsiteY0" fmla="*/ 0 h 1581150"/>
                <a:gd name="connsiteX1" fmla="*/ 742950 w 4381500"/>
                <a:gd name="connsiteY1" fmla="*/ 0 h 1581150"/>
                <a:gd name="connsiteX2" fmla="*/ 342900 w 4381500"/>
                <a:gd name="connsiteY2" fmla="*/ 628650 h 1581150"/>
                <a:gd name="connsiteX3" fmla="*/ 277586 w 4381500"/>
                <a:gd name="connsiteY3" fmla="*/ 1049564 h 1581150"/>
                <a:gd name="connsiteX4" fmla="*/ 191672 w 4381500"/>
                <a:gd name="connsiteY4" fmla="*/ 949527 h 1581150"/>
                <a:gd name="connsiteX5" fmla="*/ 75103 w 4381500"/>
                <a:gd name="connsiteY5" fmla="*/ 1292658 h 1581150"/>
                <a:gd name="connsiteX6" fmla="*/ 0 w 4381500"/>
                <a:gd name="connsiteY6" fmla="*/ 1581150 h 1581150"/>
                <a:gd name="connsiteX7" fmla="*/ 4343400 w 4381500"/>
                <a:gd name="connsiteY7" fmla="*/ 1543050 h 1581150"/>
                <a:gd name="connsiteX8" fmla="*/ 4362450 w 4381500"/>
                <a:gd name="connsiteY8" fmla="*/ 0 h 1581150"/>
                <a:gd name="connsiteX0" fmla="*/ 4362450 w 4381500"/>
                <a:gd name="connsiteY0" fmla="*/ 0 h 1581150"/>
                <a:gd name="connsiteX1" fmla="*/ 742950 w 4381500"/>
                <a:gd name="connsiteY1" fmla="*/ 0 h 1581150"/>
                <a:gd name="connsiteX2" fmla="*/ 342900 w 4381500"/>
                <a:gd name="connsiteY2" fmla="*/ 628650 h 1581150"/>
                <a:gd name="connsiteX3" fmla="*/ 277586 w 4381500"/>
                <a:gd name="connsiteY3" fmla="*/ 1049564 h 1581150"/>
                <a:gd name="connsiteX4" fmla="*/ 191672 w 4381500"/>
                <a:gd name="connsiteY4" fmla="*/ 949527 h 1581150"/>
                <a:gd name="connsiteX5" fmla="*/ 75103 w 4381500"/>
                <a:gd name="connsiteY5" fmla="*/ 1292658 h 1581150"/>
                <a:gd name="connsiteX6" fmla="*/ 0 w 4381500"/>
                <a:gd name="connsiteY6" fmla="*/ 1581150 h 1581150"/>
                <a:gd name="connsiteX7" fmla="*/ 4343400 w 4381500"/>
                <a:gd name="connsiteY7" fmla="*/ 1543050 h 1581150"/>
                <a:gd name="connsiteX8" fmla="*/ 4362450 w 4381500"/>
                <a:gd name="connsiteY8" fmla="*/ 0 h 1581150"/>
                <a:gd name="connsiteX0" fmla="*/ 4362450 w 4381500"/>
                <a:gd name="connsiteY0" fmla="*/ 0 h 1581150"/>
                <a:gd name="connsiteX1" fmla="*/ 742950 w 4381500"/>
                <a:gd name="connsiteY1" fmla="*/ 0 h 1581150"/>
                <a:gd name="connsiteX2" fmla="*/ 342900 w 4381500"/>
                <a:gd name="connsiteY2" fmla="*/ 628650 h 1581150"/>
                <a:gd name="connsiteX3" fmla="*/ 191672 w 4381500"/>
                <a:gd name="connsiteY3" fmla="*/ 949527 h 1581150"/>
                <a:gd name="connsiteX4" fmla="*/ 75103 w 4381500"/>
                <a:gd name="connsiteY4" fmla="*/ 1292658 h 1581150"/>
                <a:gd name="connsiteX5" fmla="*/ 0 w 4381500"/>
                <a:gd name="connsiteY5" fmla="*/ 1581150 h 1581150"/>
                <a:gd name="connsiteX6" fmla="*/ 4343400 w 4381500"/>
                <a:gd name="connsiteY6" fmla="*/ 1543050 h 1581150"/>
                <a:gd name="connsiteX7" fmla="*/ 4362450 w 4381500"/>
                <a:gd name="connsiteY7" fmla="*/ 0 h 1581150"/>
                <a:gd name="connsiteX0" fmla="*/ 4362450 w 4381500"/>
                <a:gd name="connsiteY0" fmla="*/ 0 h 1581150"/>
                <a:gd name="connsiteX1" fmla="*/ 742950 w 4381500"/>
                <a:gd name="connsiteY1" fmla="*/ 0 h 1581150"/>
                <a:gd name="connsiteX2" fmla="*/ 553357 w 4381500"/>
                <a:gd name="connsiteY2" fmla="*/ 309336 h 1581150"/>
                <a:gd name="connsiteX3" fmla="*/ 342900 w 4381500"/>
                <a:gd name="connsiteY3" fmla="*/ 628650 h 1581150"/>
                <a:gd name="connsiteX4" fmla="*/ 191672 w 4381500"/>
                <a:gd name="connsiteY4" fmla="*/ 949527 h 1581150"/>
                <a:gd name="connsiteX5" fmla="*/ 75103 w 4381500"/>
                <a:gd name="connsiteY5" fmla="*/ 1292658 h 1581150"/>
                <a:gd name="connsiteX6" fmla="*/ 0 w 4381500"/>
                <a:gd name="connsiteY6" fmla="*/ 1581150 h 1581150"/>
                <a:gd name="connsiteX7" fmla="*/ 4343400 w 4381500"/>
                <a:gd name="connsiteY7" fmla="*/ 1543050 h 1581150"/>
                <a:gd name="connsiteX8" fmla="*/ 4362450 w 4381500"/>
                <a:gd name="connsiteY8" fmla="*/ 0 h 1581150"/>
                <a:gd name="connsiteX0" fmla="*/ 4362450 w 4381500"/>
                <a:gd name="connsiteY0" fmla="*/ 0 h 1581150"/>
                <a:gd name="connsiteX1" fmla="*/ 742950 w 4381500"/>
                <a:gd name="connsiteY1" fmla="*/ 0 h 1581150"/>
                <a:gd name="connsiteX2" fmla="*/ 553357 w 4381500"/>
                <a:gd name="connsiteY2" fmla="*/ 309336 h 1581150"/>
                <a:gd name="connsiteX3" fmla="*/ 342900 w 4381500"/>
                <a:gd name="connsiteY3" fmla="*/ 628650 h 1581150"/>
                <a:gd name="connsiteX4" fmla="*/ 191672 w 4381500"/>
                <a:gd name="connsiteY4" fmla="*/ 949527 h 1581150"/>
                <a:gd name="connsiteX5" fmla="*/ 75103 w 4381500"/>
                <a:gd name="connsiteY5" fmla="*/ 1292658 h 1581150"/>
                <a:gd name="connsiteX6" fmla="*/ 0 w 4381500"/>
                <a:gd name="connsiteY6" fmla="*/ 1581150 h 1581150"/>
                <a:gd name="connsiteX7" fmla="*/ 4343400 w 4381500"/>
                <a:gd name="connsiteY7" fmla="*/ 1543050 h 1581150"/>
                <a:gd name="connsiteX8" fmla="*/ 4362450 w 4381500"/>
                <a:gd name="connsiteY8" fmla="*/ 0 h 1581150"/>
                <a:gd name="connsiteX0" fmla="*/ 4362450 w 4381500"/>
                <a:gd name="connsiteY0" fmla="*/ 0 h 1581150"/>
                <a:gd name="connsiteX1" fmla="*/ 742950 w 4381500"/>
                <a:gd name="connsiteY1" fmla="*/ 0 h 1581150"/>
                <a:gd name="connsiteX2" fmla="*/ 729076 w 4381500"/>
                <a:gd name="connsiteY2" fmla="*/ 4989 h 1581150"/>
                <a:gd name="connsiteX3" fmla="*/ 553357 w 4381500"/>
                <a:gd name="connsiteY3" fmla="*/ 309336 h 1581150"/>
                <a:gd name="connsiteX4" fmla="*/ 342900 w 4381500"/>
                <a:gd name="connsiteY4" fmla="*/ 628650 h 1581150"/>
                <a:gd name="connsiteX5" fmla="*/ 191672 w 4381500"/>
                <a:gd name="connsiteY5" fmla="*/ 949527 h 1581150"/>
                <a:gd name="connsiteX6" fmla="*/ 75103 w 4381500"/>
                <a:gd name="connsiteY6" fmla="*/ 1292658 h 1581150"/>
                <a:gd name="connsiteX7" fmla="*/ 0 w 4381500"/>
                <a:gd name="connsiteY7" fmla="*/ 1581150 h 1581150"/>
                <a:gd name="connsiteX8" fmla="*/ 4343400 w 4381500"/>
                <a:gd name="connsiteY8" fmla="*/ 1543050 h 1581150"/>
                <a:gd name="connsiteX9" fmla="*/ 4362450 w 4381500"/>
                <a:gd name="connsiteY9" fmla="*/ 0 h 1581150"/>
                <a:gd name="connsiteX0" fmla="*/ 4362450 w 4381500"/>
                <a:gd name="connsiteY0" fmla="*/ 6199 h 1587349"/>
                <a:gd name="connsiteX1" fmla="*/ 742950 w 4381500"/>
                <a:gd name="connsiteY1" fmla="*/ 6199 h 1587349"/>
                <a:gd name="connsiteX2" fmla="*/ 729076 w 4381500"/>
                <a:gd name="connsiteY2" fmla="*/ 11188 h 1587349"/>
                <a:gd name="connsiteX3" fmla="*/ 553357 w 4381500"/>
                <a:gd name="connsiteY3" fmla="*/ 315535 h 1587349"/>
                <a:gd name="connsiteX4" fmla="*/ 342900 w 4381500"/>
                <a:gd name="connsiteY4" fmla="*/ 634849 h 1587349"/>
                <a:gd name="connsiteX5" fmla="*/ 191672 w 4381500"/>
                <a:gd name="connsiteY5" fmla="*/ 955726 h 1587349"/>
                <a:gd name="connsiteX6" fmla="*/ 75103 w 4381500"/>
                <a:gd name="connsiteY6" fmla="*/ 1298857 h 1587349"/>
                <a:gd name="connsiteX7" fmla="*/ 0 w 4381500"/>
                <a:gd name="connsiteY7" fmla="*/ 1587349 h 1587349"/>
                <a:gd name="connsiteX8" fmla="*/ 4343400 w 4381500"/>
                <a:gd name="connsiteY8" fmla="*/ 1549249 h 1587349"/>
                <a:gd name="connsiteX9" fmla="*/ 4362450 w 4381500"/>
                <a:gd name="connsiteY9" fmla="*/ 6199 h 1587349"/>
                <a:gd name="connsiteX0" fmla="*/ 4362450 w 4381500"/>
                <a:gd name="connsiteY0" fmla="*/ 6199 h 1587349"/>
                <a:gd name="connsiteX1" fmla="*/ 742950 w 4381500"/>
                <a:gd name="connsiteY1" fmla="*/ 6199 h 1587349"/>
                <a:gd name="connsiteX2" fmla="*/ 729076 w 4381500"/>
                <a:gd name="connsiteY2" fmla="*/ 11188 h 1587349"/>
                <a:gd name="connsiteX3" fmla="*/ 553357 w 4381500"/>
                <a:gd name="connsiteY3" fmla="*/ 315535 h 1587349"/>
                <a:gd name="connsiteX4" fmla="*/ 342900 w 4381500"/>
                <a:gd name="connsiteY4" fmla="*/ 634849 h 1587349"/>
                <a:gd name="connsiteX5" fmla="*/ 191672 w 4381500"/>
                <a:gd name="connsiteY5" fmla="*/ 955726 h 1587349"/>
                <a:gd name="connsiteX6" fmla="*/ 75103 w 4381500"/>
                <a:gd name="connsiteY6" fmla="*/ 1298857 h 1587349"/>
                <a:gd name="connsiteX7" fmla="*/ 0 w 4381500"/>
                <a:gd name="connsiteY7" fmla="*/ 1587349 h 1587349"/>
                <a:gd name="connsiteX8" fmla="*/ 4343400 w 4381500"/>
                <a:gd name="connsiteY8" fmla="*/ 1549249 h 1587349"/>
                <a:gd name="connsiteX9" fmla="*/ 4362450 w 4381500"/>
                <a:gd name="connsiteY9" fmla="*/ 6199 h 1587349"/>
                <a:gd name="connsiteX0" fmla="*/ 4362450 w 4381500"/>
                <a:gd name="connsiteY0" fmla="*/ 0 h 1581150"/>
                <a:gd name="connsiteX1" fmla="*/ 742950 w 4381500"/>
                <a:gd name="connsiteY1" fmla="*/ 0 h 1581150"/>
                <a:gd name="connsiteX2" fmla="*/ 795789 w 4381500"/>
                <a:gd name="connsiteY2" fmla="*/ 36489 h 1581150"/>
                <a:gd name="connsiteX3" fmla="*/ 553357 w 4381500"/>
                <a:gd name="connsiteY3" fmla="*/ 309336 h 1581150"/>
                <a:gd name="connsiteX4" fmla="*/ 342900 w 4381500"/>
                <a:gd name="connsiteY4" fmla="*/ 628650 h 1581150"/>
                <a:gd name="connsiteX5" fmla="*/ 191672 w 4381500"/>
                <a:gd name="connsiteY5" fmla="*/ 949527 h 1581150"/>
                <a:gd name="connsiteX6" fmla="*/ 75103 w 4381500"/>
                <a:gd name="connsiteY6" fmla="*/ 1292658 h 1581150"/>
                <a:gd name="connsiteX7" fmla="*/ 0 w 4381500"/>
                <a:gd name="connsiteY7" fmla="*/ 1581150 h 1581150"/>
                <a:gd name="connsiteX8" fmla="*/ 4343400 w 4381500"/>
                <a:gd name="connsiteY8" fmla="*/ 1543050 h 1581150"/>
                <a:gd name="connsiteX9" fmla="*/ 4362450 w 4381500"/>
                <a:gd name="connsiteY9" fmla="*/ 0 h 1581150"/>
                <a:gd name="connsiteX0" fmla="*/ 4362450 w 4381500"/>
                <a:gd name="connsiteY0" fmla="*/ 0 h 1581150"/>
                <a:gd name="connsiteX1" fmla="*/ 742950 w 4381500"/>
                <a:gd name="connsiteY1" fmla="*/ 0 h 1581150"/>
                <a:gd name="connsiteX2" fmla="*/ 795789 w 4381500"/>
                <a:gd name="connsiteY2" fmla="*/ 198413 h 1581150"/>
                <a:gd name="connsiteX3" fmla="*/ 553357 w 4381500"/>
                <a:gd name="connsiteY3" fmla="*/ 309336 h 1581150"/>
                <a:gd name="connsiteX4" fmla="*/ 342900 w 4381500"/>
                <a:gd name="connsiteY4" fmla="*/ 628650 h 1581150"/>
                <a:gd name="connsiteX5" fmla="*/ 191672 w 4381500"/>
                <a:gd name="connsiteY5" fmla="*/ 949527 h 1581150"/>
                <a:gd name="connsiteX6" fmla="*/ 75103 w 4381500"/>
                <a:gd name="connsiteY6" fmla="*/ 1292658 h 1581150"/>
                <a:gd name="connsiteX7" fmla="*/ 0 w 4381500"/>
                <a:gd name="connsiteY7" fmla="*/ 1581150 h 1581150"/>
                <a:gd name="connsiteX8" fmla="*/ 4343400 w 4381500"/>
                <a:gd name="connsiteY8" fmla="*/ 1543050 h 1581150"/>
                <a:gd name="connsiteX9" fmla="*/ 4362450 w 4381500"/>
                <a:gd name="connsiteY9" fmla="*/ 0 h 1581150"/>
                <a:gd name="connsiteX0" fmla="*/ 4362450 w 4381500"/>
                <a:gd name="connsiteY0" fmla="*/ 0 h 1581150"/>
                <a:gd name="connsiteX1" fmla="*/ 795789 w 4381500"/>
                <a:gd name="connsiteY1" fmla="*/ 198413 h 1581150"/>
                <a:gd name="connsiteX2" fmla="*/ 553357 w 4381500"/>
                <a:gd name="connsiteY2" fmla="*/ 309336 h 1581150"/>
                <a:gd name="connsiteX3" fmla="*/ 342900 w 4381500"/>
                <a:gd name="connsiteY3" fmla="*/ 628650 h 1581150"/>
                <a:gd name="connsiteX4" fmla="*/ 191672 w 4381500"/>
                <a:gd name="connsiteY4" fmla="*/ 949527 h 1581150"/>
                <a:gd name="connsiteX5" fmla="*/ 75103 w 4381500"/>
                <a:gd name="connsiteY5" fmla="*/ 1292658 h 1581150"/>
                <a:gd name="connsiteX6" fmla="*/ 0 w 4381500"/>
                <a:gd name="connsiteY6" fmla="*/ 1581150 h 1581150"/>
                <a:gd name="connsiteX7" fmla="*/ 4343400 w 4381500"/>
                <a:gd name="connsiteY7" fmla="*/ 1543050 h 1581150"/>
                <a:gd name="connsiteX8" fmla="*/ 4362450 w 4381500"/>
                <a:gd name="connsiteY8" fmla="*/ 0 h 1581150"/>
                <a:gd name="connsiteX0" fmla="*/ 4362450 w 4381500"/>
                <a:gd name="connsiteY0" fmla="*/ 0 h 1581150"/>
                <a:gd name="connsiteX1" fmla="*/ 795789 w 4381500"/>
                <a:gd name="connsiteY1" fmla="*/ 198413 h 1581150"/>
                <a:gd name="connsiteX2" fmla="*/ 792474 w 4381500"/>
                <a:gd name="connsiteY2" fmla="*/ 33564 h 1581150"/>
                <a:gd name="connsiteX3" fmla="*/ 553357 w 4381500"/>
                <a:gd name="connsiteY3" fmla="*/ 309336 h 1581150"/>
                <a:gd name="connsiteX4" fmla="*/ 342900 w 4381500"/>
                <a:gd name="connsiteY4" fmla="*/ 628650 h 1581150"/>
                <a:gd name="connsiteX5" fmla="*/ 191672 w 4381500"/>
                <a:gd name="connsiteY5" fmla="*/ 949527 h 1581150"/>
                <a:gd name="connsiteX6" fmla="*/ 75103 w 4381500"/>
                <a:gd name="connsiteY6" fmla="*/ 1292658 h 1581150"/>
                <a:gd name="connsiteX7" fmla="*/ 0 w 4381500"/>
                <a:gd name="connsiteY7" fmla="*/ 1581150 h 1581150"/>
                <a:gd name="connsiteX8" fmla="*/ 4343400 w 4381500"/>
                <a:gd name="connsiteY8" fmla="*/ 1543050 h 1581150"/>
                <a:gd name="connsiteX9" fmla="*/ 4362450 w 4381500"/>
                <a:gd name="connsiteY9" fmla="*/ 0 h 1581150"/>
                <a:gd name="connsiteX0" fmla="*/ 4362450 w 4381500"/>
                <a:gd name="connsiteY0" fmla="*/ 0 h 1581150"/>
                <a:gd name="connsiteX1" fmla="*/ 1059946 w 4381500"/>
                <a:gd name="connsiteY1" fmla="*/ 17437 h 1581150"/>
                <a:gd name="connsiteX2" fmla="*/ 792474 w 4381500"/>
                <a:gd name="connsiteY2" fmla="*/ 33564 h 1581150"/>
                <a:gd name="connsiteX3" fmla="*/ 553357 w 4381500"/>
                <a:gd name="connsiteY3" fmla="*/ 309336 h 1581150"/>
                <a:gd name="connsiteX4" fmla="*/ 342900 w 4381500"/>
                <a:gd name="connsiteY4" fmla="*/ 628650 h 1581150"/>
                <a:gd name="connsiteX5" fmla="*/ 191672 w 4381500"/>
                <a:gd name="connsiteY5" fmla="*/ 949527 h 1581150"/>
                <a:gd name="connsiteX6" fmla="*/ 75103 w 4381500"/>
                <a:gd name="connsiteY6" fmla="*/ 1292658 h 1581150"/>
                <a:gd name="connsiteX7" fmla="*/ 0 w 4381500"/>
                <a:gd name="connsiteY7" fmla="*/ 1581150 h 1581150"/>
                <a:gd name="connsiteX8" fmla="*/ 4343400 w 4381500"/>
                <a:gd name="connsiteY8" fmla="*/ 1543050 h 1581150"/>
                <a:gd name="connsiteX9" fmla="*/ 4362450 w 4381500"/>
                <a:gd name="connsiteY9" fmla="*/ 0 h 1581150"/>
                <a:gd name="connsiteX0" fmla="*/ 4376747 w 4395797"/>
                <a:gd name="connsiteY0" fmla="*/ 0 h 1576137"/>
                <a:gd name="connsiteX1" fmla="*/ 1074243 w 4395797"/>
                <a:gd name="connsiteY1" fmla="*/ 17437 h 1576137"/>
                <a:gd name="connsiteX2" fmla="*/ 806771 w 4395797"/>
                <a:gd name="connsiteY2" fmla="*/ 33564 h 1576137"/>
                <a:gd name="connsiteX3" fmla="*/ 567654 w 4395797"/>
                <a:gd name="connsiteY3" fmla="*/ 309336 h 1576137"/>
                <a:gd name="connsiteX4" fmla="*/ 357197 w 4395797"/>
                <a:gd name="connsiteY4" fmla="*/ 628650 h 1576137"/>
                <a:gd name="connsiteX5" fmla="*/ 205969 w 4395797"/>
                <a:gd name="connsiteY5" fmla="*/ 949527 h 1576137"/>
                <a:gd name="connsiteX6" fmla="*/ 89400 w 4395797"/>
                <a:gd name="connsiteY6" fmla="*/ 1292658 h 1576137"/>
                <a:gd name="connsiteX7" fmla="*/ 0 w 4395797"/>
                <a:gd name="connsiteY7" fmla="*/ 1576137 h 1576137"/>
                <a:gd name="connsiteX8" fmla="*/ 4357697 w 4395797"/>
                <a:gd name="connsiteY8" fmla="*/ 1543050 h 1576137"/>
                <a:gd name="connsiteX9" fmla="*/ 4376747 w 4395797"/>
                <a:gd name="connsiteY9" fmla="*/ 0 h 1576137"/>
                <a:gd name="connsiteX0" fmla="*/ 4376747 w 4395797"/>
                <a:gd name="connsiteY0" fmla="*/ 0 h 1576137"/>
                <a:gd name="connsiteX1" fmla="*/ 1074243 w 4395797"/>
                <a:gd name="connsiteY1" fmla="*/ 17437 h 1576137"/>
                <a:gd name="connsiteX2" fmla="*/ 806771 w 4395797"/>
                <a:gd name="connsiteY2" fmla="*/ 33564 h 1576137"/>
                <a:gd name="connsiteX3" fmla="*/ 567654 w 4395797"/>
                <a:gd name="connsiteY3" fmla="*/ 309336 h 1576137"/>
                <a:gd name="connsiteX4" fmla="*/ 357197 w 4395797"/>
                <a:gd name="connsiteY4" fmla="*/ 628650 h 1576137"/>
                <a:gd name="connsiteX5" fmla="*/ 205969 w 4395797"/>
                <a:gd name="connsiteY5" fmla="*/ 949527 h 1576137"/>
                <a:gd name="connsiteX6" fmla="*/ 89400 w 4395797"/>
                <a:gd name="connsiteY6" fmla="*/ 1292658 h 1576137"/>
                <a:gd name="connsiteX7" fmla="*/ 22893 w 4395797"/>
                <a:gd name="connsiteY7" fmla="*/ 1322365 h 1576137"/>
                <a:gd name="connsiteX8" fmla="*/ 0 w 4395797"/>
                <a:gd name="connsiteY8" fmla="*/ 1576137 h 1576137"/>
                <a:gd name="connsiteX9" fmla="*/ 4357697 w 4395797"/>
                <a:gd name="connsiteY9" fmla="*/ 1543050 h 1576137"/>
                <a:gd name="connsiteX10" fmla="*/ 4376747 w 4395797"/>
                <a:gd name="connsiteY10" fmla="*/ 0 h 1576137"/>
                <a:gd name="connsiteX0" fmla="*/ 4376747 w 4395797"/>
                <a:gd name="connsiteY0" fmla="*/ 0 h 1576137"/>
                <a:gd name="connsiteX1" fmla="*/ 1074243 w 4395797"/>
                <a:gd name="connsiteY1" fmla="*/ 17437 h 1576137"/>
                <a:gd name="connsiteX2" fmla="*/ 806771 w 4395797"/>
                <a:gd name="connsiteY2" fmla="*/ 33564 h 1576137"/>
                <a:gd name="connsiteX3" fmla="*/ 567654 w 4395797"/>
                <a:gd name="connsiteY3" fmla="*/ 309336 h 1576137"/>
                <a:gd name="connsiteX4" fmla="*/ 357197 w 4395797"/>
                <a:gd name="connsiteY4" fmla="*/ 628650 h 1576137"/>
                <a:gd name="connsiteX5" fmla="*/ 205969 w 4395797"/>
                <a:gd name="connsiteY5" fmla="*/ 949527 h 1576137"/>
                <a:gd name="connsiteX6" fmla="*/ 89400 w 4395797"/>
                <a:gd name="connsiteY6" fmla="*/ 1292658 h 1576137"/>
                <a:gd name="connsiteX7" fmla="*/ 0 w 4395797"/>
                <a:gd name="connsiteY7" fmla="*/ 1576137 h 1576137"/>
                <a:gd name="connsiteX8" fmla="*/ 4357697 w 4395797"/>
                <a:gd name="connsiteY8" fmla="*/ 1543050 h 1576137"/>
                <a:gd name="connsiteX9" fmla="*/ 4376747 w 4395797"/>
                <a:gd name="connsiteY9" fmla="*/ 0 h 1576137"/>
                <a:gd name="connsiteX0" fmla="*/ 4376747 w 4395797"/>
                <a:gd name="connsiteY0" fmla="*/ 0 h 1576137"/>
                <a:gd name="connsiteX1" fmla="*/ 1074243 w 4395797"/>
                <a:gd name="connsiteY1" fmla="*/ 17437 h 1576137"/>
                <a:gd name="connsiteX2" fmla="*/ 806771 w 4395797"/>
                <a:gd name="connsiteY2" fmla="*/ 33564 h 1576137"/>
                <a:gd name="connsiteX3" fmla="*/ 567654 w 4395797"/>
                <a:gd name="connsiteY3" fmla="*/ 309336 h 1576137"/>
                <a:gd name="connsiteX4" fmla="*/ 357197 w 4395797"/>
                <a:gd name="connsiteY4" fmla="*/ 628650 h 1576137"/>
                <a:gd name="connsiteX5" fmla="*/ 205969 w 4395797"/>
                <a:gd name="connsiteY5" fmla="*/ 949527 h 1576137"/>
                <a:gd name="connsiteX6" fmla="*/ 75104 w 4395797"/>
                <a:gd name="connsiteY6" fmla="*/ 1287646 h 1576137"/>
                <a:gd name="connsiteX7" fmla="*/ 0 w 4395797"/>
                <a:gd name="connsiteY7" fmla="*/ 1576137 h 1576137"/>
                <a:gd name="connsiteX8" fmla="*/ 4357697 w 4395797"/>
                <a:gd name="connsiteY8" fmla="*/ 1543050 h 1576137"/>
                <a:gd name="connsiteX9" fmla="*/ 4376747 w 4395797"/>
                <a:gd name="connsiteY9" fmla="*/ 0 h 1576137"/>
                <a:gd name="connsiteX0" fmla="*/ 4376747 w 4395797"/>
                <a:gd name="connsiteY0" fmla="*/ 0 h 1576137"/>
                <a:gd name="connsiteX1" fmla="*/ 1074243 w 4395797"/>
                <a:gd name="connsiteY1" fmla="*/ 17437 h 1576137"/>
                <a:gd name="connsiteX2" fmla="*/ 806771 w 4395797"/>
                <a:gd name="connsiteY2" fmla="*/ 33564 h 1576137"/>
                <a:gd name="connsiteX3" fmla="*/ 567654 w 4395797"/>
                <a:gd name="connsiteY3" fmla="*/ 309336 h 1576137"/>
                <a:gd name="connsiteX4" fmla="*/ 357197 w 4395797"/>
                <a:gd name="connsiteY4" fmla="*/ 628650 h 1576137"/>
                <a:gd name="connsiteX5" fmla="*/ 297617 w 4395797"/>
                <a:gd name="connsiteY5" fmla="*/ 774679 h 1576137"/>
                <a:gd name="connsiteX6" fmla="*/ 205969 w 4395797"/>
                <a:gd name="connsiteY6" fmla="*/ 949527 h 1576137"/>
                <a:gd name="connsiteX7" fmla="*/ 75104 w 4395797"/>
                <a:gd name="connsiteY7" fmla="*/ 1287646 h 1576137"/>
                <a:gd name="connsiteX8" fmla="*/ 0 w 4395797"/>
                <a:gd name="connsiteY8" fmla="*/ 1576137 h 1576137"/>
                <a:gd name="connsiteX9" fmla="*/ 4357697 w 4395797"/>
                <a:gd name="connsiteY9" fmla="*/ 1543050 h 1576137"/>
                <a:gd name="connsiteX10" fmla="*/ 4376747 w 4395797"/>
                <a:gd name="connsiteY10" fmla="*/ 0 h 1576137"/>
                <a:gd name="connsiteX0" fmla="*/ 4376747 w 4395797"/>
                <a:gd name="connsiteY0" fmla="*/ 0 h 1576137"/>
                <a:gd name="connsiteX1" fmla="*/ 1074243 w 4395797"/>
                <a:gd name="connsiteY1" fmla="*/ 17437 h 1576137"/>
                <a:gd name="connsiteX2" fmla="*/ 806771 w 4395797"/>
                <a:gd name="connsiteY2" fmla="*/ 33564 h 1576137"/>
                <a:gd name="connsiteX3" fmla="*/ 567654 w 4395797"/>
                <a:gd name="connsiteY3" fmla="*/ 309336 h 1576137"/>
                <a:gd name="connsiteX4" fmla="*/ 357197 w 4395797"/>
                <a:gd name="connsiteY4" fmla="*/ 628650 h 1576137"/>
                <a:gd name="connsiteX5" fmla="*/ 338122 w 4395797"/>
                <a:gd name="connsiteY5" fmla="*/ 701653 h 1576137"/>
                <a:gd name="connsiteX6" fmla="*/ 297617 w 4395797"/>
                <a:gd name="connsiteY6" fmla="*/ 774679 h 1576137"/>
                <a:gd name="connsiteX7" fmla="*/ 205969 w 4395797"/>
                <a:gd name="connsiteY7" fmla="*/ 949527 h 1576137"/>
                <a:gd name="connsiteX8" fmla="*/ 75104 w 4395797"/>
                <a:gd name="connsiteY8" fmla="*/ 1287646 h 1576137"/>
                <a:gd name="connsiteX9" fmla="*/ 0 w 4395797"/>
                <a:gd name="connsiteY9" fmla="*/ 1576137 h 1576137"/>
                <a:gd name="connsiteX10" fmla="*/ 4357697 w 4395797"/>
                <a:gd name="connsiteY10" fmla="*/ 1543050 h 1576137"/>
                <a:gd name="connsiteX11" fmla="*/ 4376747 w 4395797"/>
                <a:gd name="connsiteY11" fmla="*/ 0 h 1576137"/>
                <a:gd name="connsiteX0" fmla="*/ 4376747 w 4395797"/>
                <a:gd name="connsiteY0" fmla="*/ 0 h 1576137"/>
                <a:gd name="connsiteX1" fmla="*/ 1074243 w 4395797"/>
                <a:gd name="connsiteY1" fmla="*/ 17437 h 1576137"/>
                <a:gd name="connsiteX2" fmla="*/ 806771 w 4395797"/>
                <a:gd name="connsiteY2" fmla="*/ 33564 h 1576137"/>
                <a:gd name="connsiteX3" fmla="*/ 567654 w 4395797"/>
                <a:gd name="connsiteY3" fmla="*/ 309336 h 1576137"/>
                <a:gd name="connsiteX4" fmla="*/ 423910 w 4395797"/>
                <a:gd name="connsiteY4" fmla="*/ 550612 h 1576137"/>
                <a:gd name="connsiteX5" fmla="*/ 338122 w 4395797"/>
                <a:gd name="connsiteY5" fmla="*/ 701653 h 1576137"/>
                <a:gd name="connsiteX6" fmla="*/ 297617 w 4395797"/>
                <a:gd name="connsiteY6" fmla="*/ 774679 h 1576137"/>
                <a:gd name="connsiteX7" fmla="*/ 205969 w 4395797"/>
                <a:gd name="connsiteY7" fmla="*/ 949527 h 1576137"/>
                <a:gd name="connsiteX8" fmla="*/ 75104 w 4395797"/>
                <a:gd name="connsiteY8" fmla="*/ 1287646 h 1576137"/>
                <a:gd name="connsiteX9" fmla="*/ 0 w 4395797"/>
                <a:gd name="connsiteY9" fmla="*/ 1576137 h 1576137"/>
                <a:gd name="connsiteX10" fmla="*/ 4357697 w 4395797"/>
                <a:gd name="connsiteY10" fmla="*/ 1543050 h 1576137"/>
                <a:gd name="connsiteX11" fmla="*/ 4376747 w 4395797"/>
                <a:gd name="connsiteY11" fmla="*/ 0 h 1576137"/>
                <a:gd name="connsiteX0" fmla="*/ 4376747 w 4395797"/>
                <a:gd name="connsiteY0" fmla="*/ 0 h 1576137"/>
                <a:gd name="connsiteX1" fmla="*/ 1074243 w 4395797"/>
                <a:gd name="connsiteY1" fmla="*/ 17437 h 1576137"/>
                <a:gd name="connsiteX2" fmla="*/ 806771 w 4395797"/>
                <a:gd name="connsiteY2" fmla="*/ 33564 h 1576137"/>
                <a:gd name="connsiteX3" fmla="*/ 567654 w 4395797"/>
                <a:gd name="connsiteY3" fmla="*/ 309336 h 1576137"/>
                <a:gd name="connsiteX4" fmla="*/ 423910 w 4395797"/>
                <a:gd name="connsiteY4" fmla="*/ 550612 h 1576137"/>
                <a:gd name="connsiteX5" fmla="*/ 338122 w 4395797"/>
                <a:gd name="connsiteY5" fmla="*/ 701653 h 1576137"/>
                <a:gd name="connsiteX6" fmla="*/ 297617 w 4395797"/>
                <a:gd name="connsiteY6" fmla="*/ 774679 h 1576137"/>
                <a:gd name="connsiteX7" fmla="*/ 205969 w 4395797"/>
                <a:gd name="connsiteY7" fmla="*/ 949527 h 1576137"/>
                <a:gd name="connsiteX8" fmla="*/ 75104 w 4395797"/>
                <a:gd name="connsiteY8" fmla="*/ 1287646 h 1576137"/>
                <a:gd name="connsiteX9" fmla="*/ 0 w 4395797"/>
                <a:gd name="connsiteY9" fmla="*/ 1576137 h 1576137"/>
                <a:gd name="connsiteX10" fmla="*/ 66921 w 4395797"/>
                <a:gd name="connsiteY10" fmla="*/ 1565252 h 1576137"/>
                <a:gd name="connsiteX11" fmla="*/ 4357697 w 4395797"/>
                <a:gd name="connsiteY11" fmla="*/ 1543050 h 1576137"/>
                <a:gd name="connsiteX12" fmla="*/ 4376747 w 4395797"/>
                <a:gd name="connsiteY12" fmla="*/ 0 h 1576137"/>
                <a:gd name="connsiteX0" fmla="*/ 4471635 w 4490685"/>
                <a:gd name="connsiteY0" fmla="*/ 0 h 1576137"/>
                <a:gd name="connsiteX1" fmla="*/ 1169131 w 4490685"/>
                <a:gd name="connsiteY1" fmla="*/ 17437 h 1576137"/>
                <a:gd name="connsiteX2" fmla="*/ 0 w 4490685"/>
                <a:gd name="connsiteY2" fmla="*/ 33563 h 1576137"/>
                <a:gd name="connsiteX3" fmla="*/ 662542 w 4490685"/>
                <a:gd name="connsiteY3" fmla="*/ 309336 h 1576137"/>
                <a:gd name="connsiteX4" fmla="*/ 518798 w 4490685"/>
                <a:gd name="connsiteY4" fmla="*/ 550612 h 1576137"/>
                <a:gd name="connsiteX5" fmla="*/ 433010 w 4490685"/>
                <a:gd name="connsiteY5" fmla="*/ 701653 h 1576137"/>
                <a:gd name="connsiteX6" fmla="*/ 392505 w 4490685"/>
                <a:gd name="connsiteY6" fmla="*/ 774679 h 1576137"/>
                <a:gd name="connsiteX7" fmla="*/ 300857 w 4490685"/>
                <a:gd name="connsiteY7" fmla="*/ 949527 h 1576137"/>
                <a:gd name="connsiteX8" fmla="*/ 169992 w 4490685"/>
                <a:gd name="connsiteY8" fmla="*/ 1287646 h 1576137"/>
                <a:gd name="connsiteX9" fmla="*/ 94888 w 4490685"/>
                <a:gd name="connsiteY9" fmla="*/ 1576137 h 1576137"/>
                <a:gd name="connsiteX10" fmla="*/ 161809 w 4490685"/>
                <a:gd name="connsiteY10" fmla="*/ 1565252 h 1576137"/>
                <a:gd name="connsiteX11" fmla="*/ 4452585 w 4490685"/>
                <a:gd name="connsiteY11" fmla="*/ 1543050 h 1576137"/>
                <a:gd name="connsiteX12" fmla="*/ 4471635 w 4490685"/>
                <a:gd name="connsiteY12" fmla="*/ 0 h 1576137"/>
                <a:gd name="connsiteX0" fmla="*/ 4471635 w 4490685"/>
                <a:gd name="connsiteY0" fmla="*/ 0 h 1576137"/>
                <a:gd name="connsiteX1" fmla="*/ 0 w 4490685"/>
                <a:gd name="connsiteY1" fmla="*/ 33563 h 1576137"/>
                <a:gd name="connsiteX2" fmla="*/ 662542 w 4490685"/>
                <a:gd name="connsiteY2" fmla="*/ 309336 h 1576137"/>
                <a:gd name="connsiteX3" fmla="*/ 518798 w 4490685"/>
                <a:gd name="connsiteY3" fmla="*/ 550612 h 1576137"/>
                <a:gd name="connsiteX4" fmla="*/ 433010 w 4490685"/>
                <a:gd name="connsiteY4" fmla="*/ 701653 h 1576137"/>
                <a:gd name="connsiteX5" fmla="*/ 392505 w 4490685"/>
                <a:gd name="connsiteY5" fmla="*/ 774679 h 1576137"/>
                <a:gd name="connsiteX6" fmla="*/ 300857 w 4490685"/>
                <a:gd name="connsiteY6" fmla="*/ 949527 h 1576137"/>
                <a:gd name="connsiteX7" fmla="*/ 169992 w 4490685"/>
                <a:gd name="connsiteY7" fmla="*/ 1287646 h 1576137"/>
                <a:gd name="connsiteX8" fmla="*/ 94888 w 4490685"/>
                <a:gd name="connsiteY8" fmla="*/ 1576137 h 1576137"/>
                <a:gd name="connsiteX9" fmla="*/ 161809 w 4490685"/>
                <a:gd name="connsiteY9" fmla="*/ 1565252 h 1576137"/>
                <a:gd name="connsiteX10" fmla="*/ 4452585 w 4490685"/>
                <a:gd name="connsiteY10" fmla="*/ 1543050 h 1576137"/>
                <a:gd name="connsiteX11" fmla="*/ 4471635 w 4490685"/>
                <a:gd name="connsiteY11" fmla="*/ 0 h 1576137"/>
                <a:gd name="connsiteX0" fmla="*/ 4478293 w 4497343"/>
                <a:gd name="connsiteY0" fmla="*/ 0 h 1576137"/>
                <a:gd name="connsiteX1" fmla="*/ 6658 w 4497343"/>
                <a:gd name="connsiteY1" fmla="*/ 33563 h 1576137"/>
                <a:gd name="connsiteX2" fmla="*/ 0 w 4497343"/>
                <a:gd name="connsiteY2" fmla="*/ 309335 h 1576137"/>
                <a:gd name="connsiteX3" fmla="*/ 525456 w 4497343"/>
                <a:gd name="connsiteY3" fmla="*/ 550612 h 1576137"/>
                <a:gd name="connsiteX4" fmla="*/ 439668 w 4497343"/>
                <a:gd name="connsiteY4" fmla="*/ 701653 h 1576137"/>
                <a:gd name="connsiteX5" fmla="*/ 399163 w 4497343"/>
                <a:gd name="connsiteY5" fmla="*/ 774679 h 1576137"/>
                <a:gd name="connsiteX6" fmla="*/ 307515 w 4497343"/>
                <a:gd name="connsiteY6" fmla="*/ 949527 h 1576137"/>
                <a:gd name="connsiteX7" fmla="*/ 176650 w 4497343"/>
                <a:gd name="connsiteY7" fmla="*/ 1287646 h 1576137"/>
                <a:gd name="connsiteX8" fmla="*/ 101546 w 4497343"/>
                <a:gd name="connsiteY8" fmla="*/ 1576137 h 1576137"/>
                <a:gd name="connsiteX9" fmla="*/ 168467 w 4497343"/>
                <a:gd name="connsiteY9" fmla="*/ 1565252 h 1576137"/>
                <a:gd name="connsiteX10" fmla="*/ 4459243 w 4497343"/>
                <a:gd name="connsiteY10" fmla="*/ 1543050 h 1576137"/>
                <a:gd name="connsiteX11" fmla="*/ 4478293 w 4497343"/>
                <a:gd name="connsiteY11" fmla="*/ 0 h 1576137"/>
                <a:gd name="connsiteX0" fmla="*/ 4478293 w 4497343"/>
                <a:gd name="connsiteY0" fmla="*/ 0 h 1576137"/>
                <a:gd name="connsiteX1" fmla="*/ 6658 w 4497343"/>
                <a:gd name="connsiteY1" fmla="*/ 33563 h 1576137"/>
                <a:gd name="connsiteX2" fmla="*/ 0 w 4497343"/>
                <a:gd name="connsiteY2" fmla="*/ 309335 h 1576137"/>
                <a:gd name="connsiteX3" fmla="*/ 4184 w 4497343"/>
                <a:gd name="connsiteY3" fmla="*/ 550611 h 1576137"/>
                <a:gd name="connsiteX4" fmla="*/ 439668 w 4497343"/>
                <a:gd name="connsiteY4" fmla="*/ 701653 h 1576137"/>
                <a:gd name="connsiteX5" fmla="*/ 399163 w 4497343"/>
                <a:gd name="connsiteY5" fmla="*/ 774679 h 1576137"/>
                <a:gd name="connsiteX6" fmla="*/ 307515 w 4497343"/>
                <a:gd name="connsiteY6" fmla="*/ 949527 h 1576137"/>
                <a:gd name="connsiteX7" fmla="*/ 176650 w 4497343"/>
                <a:gd name="connsiteY7" fmla="*/ 1287646 h 1576137"/>
                <a:gd name="connsiteX8" fmla="*/ 101546 w 4497343"/>
                <a:gd name="connsiteY8" fmla="*/ 1576137 h 1576137"/>
                <a:gd name="connsiteX9" fmla="*/ 168467 w 4497343"/>
                <a:gd name="connsiteY9" fmla="*/ 1565252 h 1576137"/>
                <a:gd name="connsiteX10" fmla="*/ 4459243 w 4497343"/>
                <a:gd name="connsiteY10" fmla="*/ 1543050 h 1576137"/>
                <a:gd name="connsiteX11" fmla="*/ 4478293 w 4497343"/>
                <a:gd name="connsiteY11" fmla="*/ 0 h 1576137"/>
                <a:gd name="connsiteX0" fmla="*/ 4478293 w 4497343"/>
                <a:gd name="connsiteY0" fmla="*/ 0 h 1576137"/>
                <a:gd name="connsiteX1" fmla="*/ 6658 w 4497343"/>
                <a:gd name="connsiteY1" fmla="*/ 33563 h 1576137"/>
                <a:gd name="connsiteX2" fmla="*/ 0 w 4497343"/>
                <a:gd name="connsiteY2" fmla="*/ 309335 h 1576137"/>
                <a:gd name="connsiteX3" fmla="*/ 4184 w 4497343"/>
                <a:gd name="connsiteY3" fmla="*/ 550611 h 1576137"/>
                <a:gd name="connsiteX4" fmla="*/ 439668 w 4497343"/>
                <a:gd name="connsiteY4" fmla="*/ 701653 h 1576137"/>
                <a:gd name="connsiteX5" fmla="*/ 3137 w 4497343"/>
                <a:gd name="connsiteY5" fmla="*/ 871765 h 1576137"/>
                <a:gd name="connsiteX6" fmla="*/ 399163 w 4497343"/>
                <a:gd name="connsiteY6" fmla="*/ 774679 h 1576137"/>
                <a:gd name="connsiteX7" fmla="*/ 307515 w 4497343"/>
                <a:gd name="connsiteY7" fmla="*/ 949527 h 1576137"/>
                <a:gd name="connsiteX8" fmla="*/ 176650 w 4497343"/>
                <a:gd name="connsiteY8" fmla="*/ 1287646 h 1576137"/>
                <a:gd name="connsiteX9" fmla="*/ 101546 w 4497343"/>
                <a:gd name="connsiteY9" fmla="*/ 1576137 h 1576137"/>
                <a:gd name="connsiteX10" fmla="*/ 168467 w 4497343"/>
                <a:gd name="connsiteY10" fmla="*/ 1565252 h 1576137"/>
                <a:gd name="connsiteX11" fmla="*/ 4459243 w 4497343"/>
                <a:gd name="connsiteY11" fmla="*/ 1543050 h 1576137"/>
                <a:gd name="connsiteX12" fmla="*/ 4478293 w 4497343"/>
                <a:gd name="connsiteY12" fmla="*/ 0 h 1576137"/>
                <a:gd name="connsiteX0" fmla="*/ 4478293 w 4497343"/>
                <a:gd name="connsiteY0" fmla="*/ 0 h 1576137"/>
                <a:gd name="connsiteX1" fmla="*/ 6658 w 4497343"/>
                <a:gd name="connsiteY1" fmla="*/ 33563 h 1576137"/>
                <a:gd name="connsiteX2" fmla="*/ 0 w 4497343"/>
                <a:gd name="connsiteY2" fmla="*/ 309335 h 1576137"/>
                <a:gd name="connsiteX3" fmla="*/ 4184 w 4497343"/>
                <a:gd name="connsiteY3" fmla="*/ 550611 h 1576137"/>
                <a:gd name="connsiteX4" fmla="*/ 439668 w 4497343"/>
                <a:gd name="connsiteY4" fmla="*/ 701653 h 1576137"/>
                <a:gd name="connsiteX5" fmla="*/ 3137 w 4497343"/>
                <a:gd name="connsiteY5" fmla="*/ 795565 h 1576137"/>
                <a:gd name="connsiteX6" fmla="*/ 3137 w 4497343"/>
                <a:gd name="connsiteY6" fmla="*/ 871765 h 1576137"/>
                <a:gd name="connsiteX7" fmla="*/ 399163 w 4497343"/>
                <a:gd name="connsiteY7" fmla="*/ 774679 h 1576137"/>
                <a:gd name="connsiteX8" fmla="*/ 307515 w 4497343"/>
                <a:gd name="connsiteY8" fmla="*/ 949527 h 1576137"/>
                <a:gd name="connsiteX9" fmla="*/ 176650 w 4497343"/>
                <a:gd name="connsiteY9" fmla="*/ 1287646 h 1576137"/>
                <a:gd name="connsiteX10" fmla="*/ 101546 w 4497343"/>
                <a:gd name="connsiteY10" fmla="*/ 1576137 h 1576137"/>
                <a:gd name="connsiteX11" fmla="*/ 168467 w 4497343"/>
                <a:gd name="connsiteY11" fmla="*/ 1565252 h 1576137"/>
                <a:gd name="connsiteX12" fmla="*/ 4459243 w 4497343"/>
                <a:gd name="connsiteY12" fmla="*/ 1543050 h 1576137"/>
                <a:gd name="connsiteX13" fmla="*/ 4478293 w 4497343"/>
                <a:gd name="connsiteY13" fmla="*/ 0 h 1576137"/>
                <a:gd name="connsiteX0" fmla="*/ 4482411 w 4501461"/>
                <a:gd name="connsiteY0" fmla="*/ 0 h 1576137"/>
                <a:gd name="connsiteX1" fmla="*/ 10776 w 4501461"/>
                <a:gd name="connsiteY1" fmla="*/ 33563 h 1576137"/>
                <a:gd name="connsiteX2" fmla="*/ 4118 w 4501461"/>
                <a:gd name="connsiteY2" fmla="*/ 309335 h 1576137"/>
                <a:gd name="connsiteX3" fmla="*/ 8302 w 4501461"/>
                <a:gd name="connsiteY3" fmla="*/ 550611 h 1576137"/>
                <a:gd name="connsiteX4" fmla="*/ 0 w 4501461"/>
                <a:gd name="connsiteY4" fmla="*/ 701651 h 1576137"/>
                <a:gd name="connsiteX5" fmla="*/ 7255 w 4501461"/>
                <a:gd name="connsiteY5" fmla="*/ 795565 h 1576137"/>
                <a:gd name="connsiteX6" fmla="*/ 7255 w 4501461"/>
                <a:gd name="connsiteY6" fmla="*/ 871765 h 1576137"/>
                <a:gd name="connsiteX7" fmla="*/ 403281 w 4501461"/>
                <a:gd name="connsiteY7" fmla="*/ 774679 h 1576137"/>
                <a:gd name="connsiteX8" fmla="*/ 311633 w 4501461"/>
                <a:gd name="connsiteY8" fmla="*/ 949527 h 1576137"/>
                <a:gd name="connsiteX9" fmla="*/ 180768 w 4501461"/>
                <a:gd name="connsiteY9" fmla="*/ 1287646 h 1576137"/>
                <a:gd name="connsiteX10" fmla="*/ 105664 w 4501461"/>
                <a:gd name="connsiteY10" fmla="*/ 1576137 h 1576137"/>
                <a:gd name="connsiteX11" fmla="*/ 172585 w 4501461"/>
                <a:gd name="connsiteY11" fmla="*/ 1565252 h 1576137"/>
                <a:gd name="connsiteX12" fmla="*/ 4463361 w 4501461"/>
                <a:gd name="connsiteY12" fmla="*/ 1543050 h 1576137"/>
                <a:gd name="connsiteX13" fmla="*/ 4482411 w 4501461"/>
                <a:gd name="connsiteY13" fmla="*/ 0 h 1576137"/>
                <a:gd name="connsiteX0" fmla="*/ 4482411 w 4501461"/>
                <a:gd name="connsiteY0" fmla="*/ 0 h 1576137"/>
                <a:gd name="connsiteX1" fmla="*/ 10776 w 4501461"/>
                <a:gd name="connsiteY1" fmla="*/ 33563 h 1576137"/>
                <a:gd name="connsiteX2" fmla="*/ 4118 w 4501461"/>
                <a:gd name="connsiteY2" fmla="*/ 309335 h 1576137"/>
                <a:gd name="connsiteX3" fmla="*/ 8302 w 4501461"/>
                <a:gd name="connsiteY3" fmla="*/ 550611 h 1576137"/>
                <a:gd name="connsiteX4" fmla="*/ 0 w 4501461"/>
                <a:gd name="connsiteY4" fmla="*/ 701651 h 1576137"/>
                <a:gd name="connsiteX5" fmla="*/ 7255 w 4501461"/>
                <a:gd name="connsiteY5" fmla="*/ 795565 h 1576137"/>
                <a:gd name="connsiteX6" fmla="*/ 7255 w 4501461"/>
                <a:gd name="connsiteY6" fmla="*/ 871765 h 1576137"/>
                <a:gd name="connsiteX7" fmla="*/ 403281 w 4501461"/>
                <a:gd name="connsiteY7" fmla="*/ 774679 h 1576137"/>
                <a:gd name="connsiteX8" fmla="*/ 401731 w 4501461"/>
                <a:gd name="connsiteY8" fmla="*/ 776515 h 1576137"/>
                <a:gd name="connsiteX9" fmla="*/ 311633 w 4501461"/>
                <a:gd name="connsiteY9" fmla="*/ 949527 h 1576137"/>
                <a:gd name="connsiteX10" fmla="*/ 180768 w 4501461"/>
                <a:gd name="connsiteY10" fmla="*/ 1287646 h 1576137"/>
                <a:gd name="connsiteX11" fmla="*/ 105664 w 4501461"/>
                <a:gd name="connsiteY11" fmla="*/ 1576137 h 1576137"/>
                <a:gd name="connsiteX12" fmla="*/ 172585 w 4501461"/>
                <a:gd name="connsiteY12" fmla="*/ 1565252 h 1576137"/>
                <a:gd name="connsiteX13" fmla="*/ 4463361 w 4501461"/>
                <a:gd name="connsiteY13" fmla="*/ 1543050 h 1576137"/>
                <a:gd name="connsiteX14" fmla="*/ 4482411 w 4501461"/>
                <a:gd name="connsiteY14" fmla="*/ 0 h 1576137"/>
                <a:gd name="connsiteX0" fmla="*/ 4482411 w 4501461"/>
                <a:gd name="connsiteY0" fmla="*/ 0 h 1576137"/>
                <a:gd name="connsiteX1" fmla="*/ 10776 w 4501461"/>
                <a:gd name="connsiteY1" fmla="*/ 33563 h 1576137"/>
                <a:gd name="connsiteX2" fmla="*/ 4118 w 4501461"/>
                <a:gd name="connsiteY2" fmla="*/ 309335 h 1576137"/>
                <a:gd name="connsiteX3" fmla="*/ 8302 w 4501461"/>
                <a:gd name="connsiteY3" fmla="*/ 550611 h 1576137"/>
                <a:gd name="connsiteX4" fmla="*/ 0 w 4501461"/>
                <a:gd name="connsiteY4" fmla="*/ 701651 h 1576137"/>
                <a:gd name="connsiteX5" fmla="*/ 7255 w 4501461"/>
                <a:gd name="connsiteY5" fmla="*/ 795565 h 1576137"/>
                <a:gd name="connsiteX6" fmla="*/ 7255 w 4501461"/>
                <a:gd name="connsiteY6" fmla="*/ 871765 h 1576137"/>
                <a:gd name="connsiteX7" fmla="*/ 403281 w 4501461"/>
                <a:gd name="connsiteY7" fmla="*/ 774679 h 1576137"/>
                <a:gd name="connsiteX8" fmla="*/ 401731 w 4501461"/>
                <a:gd name="connsiteY8" fmla="*/ 776515 h 1576137"/>
                <a:gd name="connsiteX9" fmla="*/ 311633 w 4501461"/>
                <a:gd name="connsiteY9" fmla="*/ 949527 h 1576137"/>
                <a:gd name="connsiteX10" fmla="*/ 63609 w 4501461"/>
                <a:gd name="connsiteY10" fmla="*/ 1151165 h 1576137"/>
                <a:gd name="connsiteX11" fmla="*/ 180768 w 4501461"/>
                <a:gd name="connsiteY11" fmla="*/ 1287646 h 1576137"/>
                <a:gd name="connsiteX12" fmla="*/ 105664 w 4501461"/>
                <a:gd name="connsiteY12" fmla="*/ 1576137 h 1576137"/>
                <a:gd name="connsiteX13" fmla="*/ 172585 w 4501461"/>
                <a:gd name="connsiteY13" fmla="*/ 1565252 h 1576137"/>
                <a:gd name="connsiteX14" fmla="*/ 4463361 w 4501461"/>
                <a:gd name="connsiteY14" fmla="*/ 1543050 h 1576137"/>
                <a:gd name="connsiteX15" fmla="*/ 4482411 w 4501461"/>
                <a:gd name="connsiteY15" fmla="*/ 0 h 1576137"/>
                <a:gd name="connsiteX0" fmla="*/ 4482411 w 4501461"/>
                <a:gd name="connsiteY0" fmla="*/ 0 h 1576137"/>
                <a:gd name="connsiteX1" fmla="*/ 10776 w 4501461"/>
                <a:gd name="connsiteY1" fmla="*/ 33563 h 1576137"/>
                <a:gd name="connsiteX2" fmla="*/ 4118 w 4501461"/>
                <a:gd name="connsiteY2" fmla="*/ 309335 h 1576137"/>
                <a:gd name="connsiteX3" fmla="*/ 8302 w 4501461"/>
                <a:gd name="connsiteY3" fmla="*/ 550611 h 1576137"/>
                <a:gd name="connsiteX4" fmla="*/ 0 w 4501461"/>
                <a:gd name="connsiteY4" fmla="*/ 701651 h 1576137"/>
                <a:gd name="connsiteX5" fmla="*/ 7255 w 4501461"/>
                <a:gd name="connsiteY5" fmla="*/ 795565 h 1576137"/>
                <a:gd name="connsiteX6" fmla="*/ 7255 w 4501461"/>
                <a:gd name="connsiteY6" fmla="*/ 871765 h 1576137"/>
                <a:gd name="connsiteX7" fmla="*/ 403281 w 4501461"/>
                <a:gd name="connsiteY7" fmla="*/ 774679 h 1576137"/>
                <a:gd name="connsiteX8" fmla="*/ 401731 w 4501461"/>
                <a:gd name="connsiteY8" fmla="*/ 776515 h 1576137"/>
                <a:gd name="connsiteX9" fmla="*/ 311633 w 4501461"/>
                <a:gd name="connsiteY9" fmla="*/ 949527 h 1576137"/>
                <a:gd name="connsiteX10" fmla="*/ 63609 w 4501461"/>
                <a:gd name="connsiteY10" fmla="*/ 1151165 h 1576137"/>
                <a:gd name="connsiteX11" fmla="*/ 96237 w 4501461"/>
                <a:gd name="connsiteY11" fmla="*/ 1287645 h 1576137"/>
                <a:gd name="connsiteX12" fmla="*/ 105664 w 4501461"/>
                <a:gd name="connsiteY12" fmla="*/ 1576137 h 1576137"/>
                <a:gd name="connsiteX13" fmla="*/ 172585 w 4501461"/>
                <a:gd name="connsiteY13" fmla="*/ 1565252 h 1576137"/>
                <a:gd name="connsiteX14" fmla="*/ 4463361 w 4501461"/>
                <a:gd name="connsiteY14" fmla="*/ 1543050 h 1576137"/>
                <a:gd name="connsiteX15" fmla="*/ 4482411 w 4501461"/>
                <a:gd name="connsiteY15" fmla="*/ 0 h 1576137"/>
                <a:gd name="connsiteX0" fmla="*/ 4482411 w 4501461"/>
                <a:gd name="connsiteY0" fmla="*/ 0 h 1576137"/>
                <a:gd name="connsiteX1" fmla="*/ 10776 w 4501461"/>
                <a:gd name="connsiteY1" fmla="*/ 33563 h 1576137"/>
                <a:gd name="connsiteX2" fmla="*/ 4118 w 4501461"/>
                <a:gd name="connsiteY2" fmla="*/ 309335 h 1576137"/>
                <a:gd name="connsiteX3" fmla="*/ 8302 w 4501461"/>
                <a:gd name="connsiteY3" fmla="*/ 550611 h 1576137"/>
                <a:gd name="connsiteX4" fmla="*/ 0 w 4501461"/>
                <a:gd name="connsiteY4" fmla="*/ 701651 h 1576137"/>
                <a:gd name="connsiteX5" fmla="*/ 7255 w 4501461"/>
                <a:gd name="connsiteY5" fmla="*/ 795565 h 1576137"/>
                <a:gd name="connsiteX6" fmla="*/ 7255 w 4501461"/>
                <a:gd name="connsiteY6" fmla="*/ 871765 h 1576137"/>
                <a:gd name="connsiteX7" fmla="*/ 403281 w 4501461"/>
                <a:gd name="connsiteY7" fmla="*/ 774679 h 1576137"/>
                <a:gd name="connsiteX8" fmla="*/ 401731 w 4501461"/>
                <a:gd name="connsiteY8" fmla="*/ 776515 h 1576137"/>
                <a:gd name="connsiteX9" fmla="*/ 311633 w 4501461"/>
                <a:gd name="connsiteY9" fmla="*/ 949527 h 1576137"/>
                <a:gd name="connsiteX10" fmla="*/ 49520 w 4501461"/>
                <a:gd name="connsiteY10" fmla="*/ 1049565 h 1576137"/>
                <a:gd name="connsiteX11" fmla="*/ 63609 w 4501461"/>
                <a:gd name="connsiteY11" fmla="*/ 1151165 h 1576137"/>
                <a:gd name="connsiteX12" fmla="*/ 96237 w 4501461"/>
                <a:gd name="connsiteY12" fmla="*/ 1287645 h 1576137"/>
                <a:gd name="connsiteX13" fmla="*/ 105664 w 4501461"/>
                <a:gd name="connsiteY13" fmla="*/ 1576137 h 1576137"/>
                <a:gd name="connsiteX14" fmla="*/ 172585 w 4501461"/>
                <a:gd name="connsiteY14" fmla="*/ 1565252 h 1576137"/>
                <a:gd name="connsiteX15" fmla="*/ 4463361 w 4501461"/>
                <a:gd name="connsiteY15" fmla="*/ 1543050 h 1576137"/>
                <a:gd name="connsiteX16" fmla="*/ 4482411 w 4501461"/>
                <a:gd name="connsiteY16" fmla="*/ 0 h 1576137"/>
                <a:gd name="connsiteX0" fmla="*/ 4482411 w 4501461"/>
                <a:gd name="connsiteY0" fmla="*/ 0 h 1576137"/>
                <a:gd name="connsiteX1" fmla="*/ 10776 w 4501461"/>
                <a:gd name="connsiteY1" fmla="*/ 33563 h 1576137"/>
                <a:gd name="connsiteX2" fmla="*/ 4118 w 4501461"/>
                <a:gd name="connsiteY2" fmla="*/ 309335 h 1576137"/>
                <a:gd name="connsiteX3" fmla="*/ 8302 w 4501461"/>
                <a:gd name="connsiteY3" fmla="*/ 550611 h 1576137"/>
                <a:gd name="connsiteX4" fmla="*/ 0 w 4501461"/>
                <a:gd name="connsiteY4" fmla="*/ 701651 h 1576137"/>
                <a:gd name="connsiteX5" fmla="*/ 7255 w 4501461"/>
                <a:gd name="connsiteY5" fmla="*/ 795565 h 1576137"/>
                <a:gd name="connsiteX6" fmla="*/ 7255 w 4501461"/>
                <a:gd name="connsiteY6" fmla="*/ 871765 h 1576137"/>
                <a:gd name="connsiteX7" fmla="*/ 403281 w 4501461"/>
                <a:gd name="connsiteY7" fmla="*/ 774679 h 1576137"/>
                <a:gd name="connsiteX8" fmla="*/ 401731 w 4501461"/>
                <a:gd name="connsiteY8" fmla="*/ 776515 h 1576137"/>
                <a:gd name="connsiteX9" fmla="*/ 29864 w 4501461"/>
                <a:gd name="connsiteY9" fmla="*/ 949527 h 1576137"/>
                <a:gd name="connsiteX10" fmla="*/ 49520 w 4501461"/>
                <a:gd name="connsiteY10" fmla="*/ 1049565 h 1576137"/>
                <a:gd name="connsiteX11" fmla="*/ 63609 w 4501461"/>
                <a:gd name="connsiteY11" fmla="*/ 1151165 h 1576137"/>
                <a:gd name="connsiteX12" fmla="*/ 96237 w 4501461"/>
                <a:gd name="connsiteY12" fmla="*/ 1287645 h 1576137"/>
                <a:gd name="connsiteX13" fmla="*/ 105664 w 4501461"/>
                <a:gd name="connsiteY13" fmla="*/ 1576137 h 1576137"/>
                <a:gd name="connsiteX14" fmla="*/ 172585 w 4501461"/>
                <a:gd name="connsiteY14" fmla="*/ 1565252 h 1576137"/>
                <a:gd name="connsiteX15" fmla="*/ 4463361 w 4501461"/>
                <a:gd name="connsiteY15" fmla="*/ 1543050 h 1576137"/>
                <a:gd name="connsiteX16" fmla="*/ 4482411 w 4501461"/>
                <a:gd name="connsiteY16" fmla="*/ 0 h 1576137"/>
                <a:gd name="connsiteX0" fmla="*/ 4482411 w 4501461"/>
                <a:gd name="connsiteY0" fmla="*/ 0 h 1576137"/>
                <a:gd name="connsiteX1" fmla="*/ 10776 w 4501461"/>
                <a:gd name="connsiteY1" fmla="*/ 33563 h 1576137"/>
                <a:gd name="connsiteX2" fmla="*/ 4118 w 4501461"/>
                <a:gd name="connsiteY2" fmla="*/ 309335 h 1576137"/>
                <a:gd name="connsiteX3" fmla="*/ 8302 w 4501461"/>
                <a:gd name="connsiteY3" fmla="*/ 550611 h 1576137"/>
                <a:gd name="connsiteX4" fmla="*/ 0 w 4501461"/>
                <a:gd name="connsiteY4" fmla="*/ 701651 h 1576137"/>
                <a:gd name="connsiteX5" fmla="*/ 7255 w 4501461"/>
                <a:gd name="connsiteY5" fmla="*/ 795565 h 1576137"/>
                <a:gd name="connsiteX6" fmla="*/ 7255 w 4501461"/>
                <a:gd name="connsiteY6" fmla="*/ 871765 h 1576137"/>
                <a:gd name="connsiteX7" fmla="*/ 403281 w 4501461"/>
                <a:gd name="connsiteY7" fmla="*/ 774679 h 1576137"/>
                <a:gd name="connsiteX8" fmla="*/ 29864 w 4501461"/>
                <a:gd name="connsiteY8" fmla="*/ 949527 h 1576137"/>
                <a:gd name="connsiteX9" fmla="*/ 49520 w 4501461"/>
                <a:gd name="connsiteY9" fmla="*/ 1049565 h 1576137"/>
                <a:gd name="connsiteX10" fmla="*/ 63609 w 4501461"/>
                <a:gd name="connsiteY10" fmla="*/ 1151165 h 1576137"/>
                <a:gd name="connsiteX11" fmla="*/ 96237 w 4501461"/>
                <a:gd name="connsiteY11" fmla="*/ 1287645 h 1576137"/>
                <a:gd name="connsiteX12" fmla="*/ 105664 w 4501461"/>
                <a:gd name="connsiteY12" fmla="*/ 1576137 h 1576137"/>
                <a:gd name="connsiteX13" fmla="*/ 172585 w 4501461"/>
                <a:gd name="connsiteY13" fmla="*/ 1565252 h 1576137"/>
                <a:gd name="connsiteX14" fmla="*/ 4463361 w 4501461"/>
                <a:gd name="connsiteY14" fmla="*/ 1543050 h 1576137"/>
                <a:gd name="connsiteX15" fmla="*/ 4482411 w 4501461"/>
                <a:gd name="connsiteY15" fmla="*/ 0 h 1576137"/>
                <a:gd name="connsiteX0" fmla="*/ 4482411 w 4501461"/>
                <a:gd name="connsiteY0" fmla="*/ 0 h 1576137"/>
                <a:gd name="connsiteX1" fmla="*/ 10776 w 4501461"/>
                <a:gd name="connsiteY1" fmla="*/ 33563 h 1576137"/>
                <a:gd name="connsiteX2" fmla="*/ 4118 w 4501461"/>
                <a:gd name="connsiteY2" fmla="*/ 309335 h 1576137"/>
                <a:gd name="connsiteX3" fmla="*/ 8302 w 4501461"/>
                <a:gd name="connsiteY3" fmla="*/ 550611 h 1576137"/>
                <a:gd name="connsiteX4" fmla="*/ 0 w 4501461"/>
                <a:gd name="connsiteY4" fmla="*/ 701651 h 1576137"/>
                <a:gd name="connsiteX5" fmla="*/ 7255 w 4501461"/>
                <a:gd name="connsiteY5" fmla="*/ 795565 h 1576137"/>
                <a:gd name="connsiteX6" fmla="*/ 7255 w 4501461"/>
                <a:gd name="connsiteY6" fmla="*/ 871765 h 1576137"/>
                <a:gd name="connsiteX7" fmla="*/ 29864 w 4501461"/>
                <a:gd name="connsiteY7" fmla="*/ 949527 h 1576137"/>
                <a:gd name="connsiteX8" fmla="*/ 49520 w 4501461"/>
                <a:gd name="connsiteY8" fmla="*/ 1049565 h 1576137"/>
                <a:gd name="connsiteX9" fmla="*/ 63609 w 4501461"/>
                <a:gd name="connsiteY9" fmla="*/ 1151165 h 1576137"/>
                <a:gd name="connsiteX10" fmla="*/ 96237 w 4501461"/>
                <a:gd name="connsiteY10" fmla="*/ 1287645 h 1576137"/>
                <a:gd name="connsiteX11" fmla="*/ 105664 w 4501461"/>
                <a:gd name="connsiteY11" fmla="*/ 1576137 h 1576137"/>
                <a:gd name="connsiteX12" fmla="*/ 172585 w 4501461"/>
                <a:gd name="connsiteY12" fmla="*/ 1565252 h 1576137"/>
                <a:gd name="connsiteX13" fmla="*/ 4463361 w 4501461"/>
                <a:gd name="connsiteY13" fmla="*/ 1543050 h 1576137"/>
                <a:gd name="connsiteX14" fmla="*/ 4482411 w 4501461"/>
                <a:gd name="connsiteY14" fmla="*/ 0 h 1576137"/>
                <a:gd name="connsiteX0" fmla="*/ 4482411 w 4501461"/>
                <a:gd name="connsiteY0" fmla="*/ 0 h 1567209"/>
                <a:gd name="connsiteX1" fmla="*/ 10776 w 4501461"/>
                <a:gd name="connsiteY1" fmla="*/ 33563 h 1567209"/>
                <a:gd name="connsiteX2" fmla="*/ 4118 w 4501461"/>
                <a:gd name="connsiteY2" fmla="*/ 309335 h 1567209"/>
                <a:gd name="connsiteX3" fmla="*/ 8302 w 4501461"/>
                <a:gd name="connsiteY3" fmla="*/ 550611 h 1567209"/>
                <a:gd name="connsiteX4" fmla="*/ 0 w 4501461"/>
                <a:gd name="connsiteY4" fmla="*/ 701651 h 1567209"/>
                <a:gd name="connsiteX5" fmla="*/ 7255 w 4501461"/>
                <a:gd name="connsiteY5" fmla="*/ 795565 h 1567209"/>
                <a:gd name="connsiteX6" fmla="*/ 7255 w 4501461"/>
                <a:gd name="connsiteY6" fmla="*/ 871765 h 1567209"/>
                <a:gd name="connsiteX7" fmla="*/ 29864 w 4501461"/>
                <a:gd name="connsiteY7" fmla="*/ 949527 h 1567209"/>
                <a:gd name="connsiteX8" fmla="*/ 49520 w 4501461"/>
                <a:gd name="connsiteY8" fmla="*/ 1049565 h 1567209"/>
                <a:gd name="connsiteX9" fmla="*/ 63609 w 4501461"/>
                <a:gd name="connsiteY9" fmla="*/ 1151165 h 1567209"/>
                <a:gd name="connsiteX10" fmla="*/ 96237 w 4501461"/>
                <a:gd name="connsiteY10" fmla="*/ 1287645 h 1567209"/>
                <a:gd name="connsiteX11" fmla="*/ 131872 w 4501461"/>
                <a:gd name="connsiteY11" fmla="*/ 1425070 h 1567209"/>
                <a:gd name="connsiteX12" fmla="*/ 172585 w 4501461"/>
                <a:gd name="connsiteY12" fmla="*/ 1565252 h 1567209"/>
                <a:gd name="connsiteX13" fmla="*/ 4463361 w 4501461"/>
                <a:gd name="connsiteY13" fmla="*/ 1543050 h 1567209"/>
                <a:gd name="connsiteX14" fmla="*/ 4482411 w 4501461"/>
                <a:gd name="connsiteY14" fmla="*/ 0 h 1567209"/>
                <a:gd name="connsiteX0" fmla="*/ 4482411 w 4501461"/>
                <a:gd name="connsiteY0" fmla="*/ 0 h 1567209"/>
                <a:gd name="connsiteX1" fmla="*/ 10776 w 4501461"/>
                <a:gd name="connsiteY1" fmla="*/ 33563 h 1567209"/>
                <a:gd name="connsiteX2" fmla="*/ 4118 w 4501461"/>
                <a:gd name="connsiteY2" fmla="*/ 309335 h 1567209"/>
                <a:gd name="connsiteX3" fmla="*/ 8302 w 4501461"/>
                <a:gd name="connsiteY3" fmla="*/ 550611 h 1567209"/>
                <a:gd name="connsiteX4" fmla="*/ 0 w 4501461"/>
                <a:gd name="connsiteY4" fmla="*/ 701651 h 1567209"/>
                <a:gd name="connsiteX5" fmla="*/ 7255 w 4501461"/>
                <a:gd name="connsiteY5" fmla="*/ 795565 h 1567209"/>
                <a:gd name="connsiteX6" fmla="*/ 29864 w 4501461"/>
                <a:gd name="connsiteY6" fmla="*/ 949527 h 1567209"/>
                <a:gd name="connsiteX7" fmla="*/ 49520 w 4501461"/>
                <a:gd name="connsiteY7" fmla="*/ 1049565 h 1567209"/>
                <a:gd name="connsiteX8" fmla="*/ 63609 w 4501461"/>
                <a:gd name="connsiteY8" fmla="*/ 1151165 h 1567209"/>
                <a:gd name="connsiteX9" fmla="*/ 96237 w 4501461"/>
                <a:gd name="connsiteY9" fmla="*/ 1287645 h 1567209"/>
                <a:gd name="connsiteX10" fmla="*/ 131872 w 4501461"/>
                <a:gd name="connsiteY10" fmla="*/ 1425070 h 1567209"/>
                <a:gd name="connsiteX11" fmla="*/ 172585 w 4501461"/>
                <a:gd name="connsiteY11" fmla="*/ 1565252 h 1567209"/>
                <a:gd name="connsiteX12" fmla="*/ 4463361 w 4501461"/>
                <a:gd name="connsiteY12" fmla="*/ 1543050 h 1567209"/>
                <a:gd name="connsiteX13" fmla="*/ 4482411 w 4501461"/>
                <a:gd name="connsiteY13" fmla="*/ 0 h 1567209"/>
                <a:gd name="connsiteX0" fmla="*/ 4482933 w 4501983"/>
                <a:gd name="connsiteY0" fmla="*/ 0 h 1567209"/>
                <a:gd name="connsiteX1" fmla="*/ 11298 w 4501983"/>
                <a:gd name="connsiteY1" fmla="*/ 33563 h 1567209"/>
                <a:gd name="connsiteX2" fmla="*/ 4640 w 4501983"/>
                <a:gd name="connsiteY2" fmla="*/ 309335 h 1567209"/>
                <a:gd name="connsiteX3" fmla="*/ 522 w 4501983"/>
                <a:gd name="connsiteY3" fmla="*/ 701651 h 1567209"/>
                <a:gd name="connsiteX4" fmla="*/ 7777 w 4501983"/>
                <a:gd name="connsiteY4" fmla="*/ 795565 h 1567209"/>
                <a:gd name="connsiteX5" fmla="*/ 30386 w 4501983"/>
                <a:gd name="connsiteY5" fmla="*/ 949527 h 1567209"/>
                <a:gd name="connsiteX6" fmla="*/ 50042 w 4501983"/>
                <a:gd name="connsiteY6" fmla="*/ 1049565 h 1567209"/>
                <a:gd name="connsiteX7" fmla="*/ 64131 w 4501983"/>
                <a:gd name="connsiteY7" fmla="*/ 1151165 h 1567209"/>
                <a:gd name="connsiteX8" fmla="*/ 96759 w 4501983"/>
                <a:gd name="connsiteY8" fmla="*/ 1287645 h 1567209"/>
                <a:gd name="connsiteX9" fmla="*/ 132394 w 4501983"/>
                <a:gd name="connsiteY9" fmla="*/ 1425070 h 1567209"/>
                <a:gd name="connsiteX10" fmla="*/ 173107 w 4501983"/>
                <a:gd name="connsiteY10" fmla="*/ 1565252 h 1567209"/>
                <a:gd name="connsiteX11" fmla="*/ 4463883 w 4501983"/>
                <a:gd name="connsiteY11" fmla="*/ 1543050 h 1567209"/>
                <a:gd name="connsiteX12" fmla="*/ 4482933 w 4501983"/>
                <a:gd name="connsiteY12" fmla="*/ 0 h 1567209"/>
                <a:gd name="connsiteX0" fmla="*/ 4482411 w 4501461"/>
                <a:gd name="connsiteY0" fmla="*/ 0 h 1567209"/>
                <a:gd name="connsiteX1" fmla="*/ 10776 w 4501461"/>
                <a:gd name="connsiteY1" fmla="*/ 33563 h 1567209"/>
                <a:gd name="connsiteX2" fmla="*/ 0 w 4501461"/>
                <a:gd name="connsiteY2" fmla="*/ 701651 h 1567209"/>
                <a:gd name="connsiteX3" fmla="*/ 7255 w 4501461"/>
                <a:gd name="connsiteY3" fmla="*/ 795565 h 1567209"/>
                <a:gd name="connsiteX4" fmla="*/ 29864 w 4501461"/>
                <a:gd name="connsiteY4" fmla="*/ 949527 h 1567209"/>
                <a:gd name="connsiteX5" fmla="*/ 49520 w 4501461"/>
                <a:gd name="connsiteY5" fmla="*/ 1049565 h 1567209"/>
                <a:gd name="connsiteX6" fmla="*/ 63609 w 4501461"/>
                <a:gd name="connsiteY6" fmla="*/ 1151165 h 1567209"/>
                <a:gd name="connsiteX7" fmla="*/ 96237 w 4501461"/>
                <a:gd name="connsiteY7" fmla="*/ 1287645 h 1567209"/>
                <a:gd name="connsiteX8" fmla="*/ 131872 w 4501461"/>
                <a:gd name="connsiteY8" fmla="*/ 1425070 h 1567209"/>
                <a:gd name="connsiteX9" fmla="*/ 172585 w 4501461"/>
                <a:gd name="connsiteY9" fmla="*/ 1565252 h 1567209"/>
                <a:gd name="connsiteX10" fmla="*/ 4463361 w 4501461"/>
                <a:gd name="connsiteY10" fmla="*/ 1543050 h 1567209"/>
                <a:gd name="connsiteX11" fmla="*/ 4482411 w 4501461"/>
                <a:gd name="connsiteY11" fmla="*/ 0 h 1567209"/>
                <a:gd name="connsiteX0" fmla="*/ 4482411 w 4501461"/>
                <a:gd name="connsiteY0" fmla="*/ 0 h 1567209"/>
                <a:gd name="connsiteX1" fmla="*/ 10776 w 4501461"/>
                <a:gd name="connsiteY1" fmla="*/ 33563 h 1567209"/>
                <a:gd name="connsiteX2" fmla="*/ 0 w 4501461"/>
                <a:gd name="connsiteY2" fmla="*/ 701651 h 1567209"/>
                <a:gd name="connsiteX3" fmla="*/ 7255 w 4501461"/>
                <a:gd name="connsiteY3" fmla="*/ 795565 h 1567209"/>
                <a:gd name="connsiteX4" fmla="*/ 49520 w 4501461"/>
                <a:gd name="connsiteY4" fmla="*/ 1049565 h 1567209"/>
                <a:gd name="connsiteX5" fmla="*/ 63609 w 4501461"/>
                <a:gd name="connsiteY5" fmla="*/ 1151165 h 1567209"/>
                <a:gd name="connsiteX6" fmla="*/ 96237 w 4501461"/>
                <a:gd name="connsiteY6" fmla="*/ 1287645 h 1567209"/>
                <a:gd name="connsiteX7" fmla="*/ 131872 w 4501461"/>
                <a:gd name="connsiteY7" fmla="*/ 1425070 h 1567209"/>
                <a:gd name="connsiteX8" fmla="*/ 172585 w 4501461"/>
                <a:gd name="connsiteY8" fmla="*/ 1565252 h 1567209"/>
                <a:gd name="connsiteX9" fmla="*/ 4463361 w 4501461"/>
                <a:gd name="connsiteY9" fmla="*/ 1543050 h 1567209"/>
                <a:gd name="connsiteX10" fmla="*/ 4482411 w 4501461"/>
                <a:gd name="connsiteY10" fmla="*/ 0 h 1567209"/>
                <a:gd name="connsiteX0" fmla="*/ 4482411 w 4501461"/>
                <a:gd name="connsiteY0" fmla="*/ 0 h 1567209"/>
                <a:gd name="connsiteX1" fmla="*/ 10776 w 4501461"/>
                <a:gd name="connsiteY1" fmla="*/ 33563 h 1567209"/>
                <a:gd name="connsiteX2" fmla="*/ 0 w 4501461"/>
                <a:gd name="connsiteY2" fmla="*/ 701651 h 1567209"/>
                <a:gd name="connsiteX3" fmla="*/ 49520 w 4501461"/>
                <a:gd name="connsiteY3" fmla="*/ 1049565 h 1567209"/>
                <a:gd name="connsiteX4" fmla="*/ 63609 w 4501461"/>
                <a:gd name="connsiteY4" fmla="*/ 1151165 h 1567209"/>
                <a:gd name="connsiteX5" fmla="*/ 96237 w 4501461"/>
                <a:gd name="connsiteY5" fmla="*/ 1287645 h 1567209"/>
                <a:gd name="connsiteX6" fmla="*/ 131872 w 4501461"/>
                <a:gd name="connsiteY6" fmla="*/ 1425070 h 1567209"/>
                <a:gd name="connsiteX7" fmla="*/ 172585 w 4501461"/>
                <a:gd name="connsiteY7" fmla="*/ 1565252 h 1567209"/>
                <a:gd name="connsiteX8" fmla="*/ 4463361 w 4501461"/>
                <a:gd name="connsiteY8" fmla="*/ 1543050 h 1567209"/>
                <a:gd name="connsiteX9" fmla="*/ 4482411 w 4501461"/>
                <a:gd name="connsiteY9" fmla="*/ 0 h 1567209"/>
                <a:gd name="connsiteX0" fmla="*/ 4482411 w 4501461"/>
                <a:gd name="connsiteY0" fmla="*/ 0 h 1567209"/>
                <a:gd name="connsiteX1" fmla="*/ 10776 w 4501461"/>
                <a:gd name="connsiteY1" fmla="*/ 33563 h 1567209"/>
                <a:gd name="connsiteX2" fmla="*/ 0 w 4501461"/>
                <a:gd name="connsiteY2" fmla="*/ 701651 h 1567209"/>
                <a:gd name="connsiteX3" fmla="*/ 63609 w 4501461"/>
                <a:gd name="connsiteY3" fmla="*/ 1151165 h 1567209"/>
                <a:gd name="connsiteX4" fmla="*/ 96237 w 4501461"/>
                <a:gd name="connsiteY4" fmla="*/ 1287645 h 1567209"/>
                <a:gd name="connsiteX5" fmla="*/ 131872 w 4501461"/>
                <a:gd name="connsiteY5" fmla="*/ 1425070 h 1567209"/>
                <a:gd name="connsiteX6" fmla="*/ 172585 w 4501461"/>
                <a:gd name="connsiteY6" fmla="*/ 1565252 h 1567209"/>
                <a:gd name="connsiteX7" fmla="*/ 4463361 w 4501461"/>
                <a:gd name="connsiteY7" fmla="*/ 1543050 h 1567209"/>
                <a:gd name="connsiteX8" fmla="*/ 4482411 w 4501461"/>
                <a:gd name="connsiteY8" fmla="*/ 0 h 1567209"/>
                <a:gd name="connsiteX0" fmla="*/ 4482411 w 4501461"/>
                <a:gd name="connsiteY0" fmla="*/ 0 h 1567209"/>
                <a:gd name="connsiteX1" fmla="*/ 10776 w 4501461"/>
                <a:gd name="connsiteY1" fmla="*/ 33563 h 1567209"/>
                <a:gd name="connsiteX2" fmla="*/ 0 w 4501461"/>
                <a:gd name="connsiteY2" fmla="*/ 701651 h 1567209"/>
                <a:gd name="connsiteX3" fmla="*/ 96237 w 4501461"/>
                <a:gd name="connsiteY3" fmla="*/ 1287645 h 1567209"/>
                <a:gd name="connsiteX4" fmla="*/ 131872 w 4501461"/>
                <a:gd name="connsiteY4" fmla="*/ 1425070 h 1567209"/>
                <a:gd name="connsiteX5" fmla="*/ 172585 w 4501461"/>
                <a:gd name="connsiteY5" fmla="*/ 1565252 h 1567209"/>
                <a:gd name="connsiteX6" fmla="*/ 4463361 w 4501461"/>
                <a:gd name="connsiteY6" fmla="*/ 1543050 h 1567209"/>
                <a:gd name="connsiteX7" fmla="*/ 4482411 w 4501461"/>
                <a:gd name="connsiteY7" fmla="*/ 0 h 1567209"/>
                <a:gd name="connsiteX0" fmla="*/ 4482411 w 4501461"/>
                <a:gd name="connsiteY0" fmla="*/ 0 h 1567209"/>
                <a:gd name="connsiteX1" fmla="*/ 10776 w 4501461"/>
                <a:gd name="connsiteY1" fmla="*/ 33563 h 1567209"/>
                <a:gd name="connsiteX2" fmla="*/ 0 w 4501461"/>
                <a:gd name="connsiteY2" fmla="*/ 701651 h 1567209"/>
                <a:gd name="connsiteX3" fmla="*/ 131872 w 4501461"/>
                <a:gd name="connsiteY3" fmla="*/ 1425070 h 1567209"/>
                <a:gd name="connsiteX4" fmla="*/ 172585 w 4501461"/>
                <a:gd name="connsiteY4" fmla="*/ 1565252 h 1567209"/>
                <a:gd name="connsiteX5" fmla="*/ 4463361 w 4501461"/>
                <a:gd name="connsiteY5" fmla="*/ 1543050 h 1567209"/>
                <a:gd name="connsiteX6" fmla="*/ 4482411 w 4501461"/>
                <a:gd name="connsiteY6" fmla="*/ 0 h 1567209"/>
                <a:gd name="connsiteX0" fmla="*/ 4482411 w 4501461"/>
                <a:gd name="connsiteY0" fmla="*/ 0 h 1565252"/>
                <a:gd name="connsiteX1" fmla="*/ 10776 w 4501461"/>
                <a:gd name="connsiteY1" fmla="*/ 33563 h 1565252"/>
                <a:gd name="connsiteX2" fmla="*/ 0 w 4501461"/>
                <a:gd name="connsiteY2" fmla="*/ 701651 h 1565252"/>
                <a:gd name="connsiteX3" fmla="*/ 172585 w 4501461"/>
                <a:gd name="connsiteY3" fmla="*/ 1565252 h 1565252"/>
                <a:gd name="connsiteX4" fmla="*/ 4463361 w 4501461"/>
                <a:gd name="connsiteY4" fmla="*/ 1543050 h 1565252"/>
                <a:gd name="connsiteX5" fmla="*/ 4482411 w 4501461"/>
                <a:gd name="connsiteY5" fmla="*/ 0 h 1565252"/>
                <a:gd name="connsiteX0" fmla="*/ 4482411 w 4501461"/>
                <a:gd name="connsiteY0" fmla="*/ 0 h 1565252"/>
                <a:gd name="connsiteX1" fmla="*/ 10776 w 4501461"/>
                <a:gd name="connsiteY1" fmla="*/ 33563 h 1565252"/>
                <a:gd name="connsiteX2" fmla="*/ 0 w 4501461"/>
                <a:gd name="connsiteY2" fmla="*/ 701651 h 1565252"/>
                <a:gd name="connsiteX3" fmla="*/ 172585 w 4501461"/>
                <a:gd name="connsiteY3" fmla="*/ 1565252 h 1565252"/>
                <a:gd name="connsiteX4" fmla="*/ 4463361 w 4501461"/>
                <a:gd name="connsiteY4" fmla="*/ 1543050 h 1565252"/>
                <a:gd name="connsiteX5" fmla="*/ 4482411 w 4501461"/>
                <a:gd name="connsiteY5" fmla="*/ 0 h 1565252"/>
                <a:gd name="connsiteX0" fmla="*/ 4491992 w 4511042"/>
                <a:gd name="connsiteY0" fmla="*/ 0 h 1565252"/>
                <a:gd name="connsiteX1" fmla="*/ 20357 w 4511042"/>
                <a:gd name="connsiteY1" fmla="*/ 33563 h 1565252"/>
                <a:gd name="connsiteX2" fmla="*/ 9581 w 4511042"/>
                <a:gd name="connsiteY2" fmla="*/ 701651 h 1565252"/>
                <a:gd name="connsiteX3" fmla="*/ 182166 w 4511042"/>
                <a:gd name="connsiteY3" fmla="*/ 1565252 h 1565252"/>
                <a:gd name="connsiteX4" fmla="*/ 4472942 w 4511042"/>
                <a:gd name="connsiteY4" fmla="*/ 1543050 h 1565252"/>
                <a:gd name="connsiteX5" fmla="*/ 4491992 w 4511042"/>
                <a:gd name="connsiteY5" fmla="*/ 0 h 1565252"/>
                <a:gd name="connsiteX0" fmla="*/ 4491992 w 4511042"/>
                <a:gd name="connsiteY0" fmla="*/ 0 h 1565252"/>
                <a:gd name="connsiteX1" fmla="*/ 20357 w 4511042"/>
                <a:gd name="connsiteY1" fmla="*/ 33563 h 1565252"/>
                <a:gd name="connsiteX2" fmla="*/ 9581 w 4511042"/>
                <a:gd name="connsiteY2" fmla="*/ 701651 h 1565252"/>
                <a:gd name="connsiteX3" fmla="*/ 182166 w 4511042"/>
                <a:gd name="connsiteY3" fmla="*/ 1565252 h 1565252"/>
                <a:gd name="connsiteX4" fmla="*/ 4472942 w 4511042"/>
                <a:gd name="connsiteY4" fmla="*/ 1543050 h 1565252"/>
                <a:gd name="connsiteX5" fmla="*/ 4491992 w 4511042"/>
                <a:gd name="connsiteY5" fmla="*/ 0 h 1565252"/>
                <a:gd name="connsiteX0" fmla="*/ 4505165 w 4524215"/>
                <a:gd name="connsiteY0" fmla="*/ 0 h 1565252"/>
                <a:gd name="connsiteX1" fmla="*/ 33530 w 4524215"/>
                <a:gd name="connsiteY1" fmla="*/ 33563 h 1565252"/>
                <a:gd name="connsiteX2" fmla="*/ 22754 w 4524215"/>
                <a:gd name="connsiteY2" fmla="*/ 701651 h 1565252"/>
                <a:gd name="connsiteX3" fmla="*/ 195339 w 4524215"/>
                <a:gd name="connsiteY3" fmla="*/ 1565252 h 1565252"/>
                <a:gd name="connsiteX4" fmla="*/ 4486115 w 4524215"/>
                <a:gd name="connsiteY4" fmla="*/ 1543050 h 1565252"/>
                <a:gd name="connsiteX5" fmla="*/ 4505165 w 4524215"/>
                <a:gd name="connsiteY5" fmla="*/ 0 h 1565252"/>
                <a:gd name="connsiteX0" fmla="*/ 4505165 w 4524215"/>
                <a:gd name="connsiteY0" fmla="*/ 0 h 1565252"/>
                <a:gd name="connsiteX1" fmla="*/ 33530 w 4524215"/>
                <a:gd name="connsiteY1" fmla="*/ 33563 h 1565252"/>
                <a:gd name="connsiteX2" fmla="*/ 22754 w 4524215"/>
                <a:gd name="connsiteY2" fmla="*/ 701651 h 1565252"/>
                <a:gd name="connsiteX3" fmla="*/ 195339 w 4524215"/>
                <a:gd name="connsiteY3" fmla="*/ 1565252 h 1565252"/>
                <a:gd name="connsiteX4" fmla="*/ 4486115 w 4524215"/>
                <a:gd name="connsiteY4" fmla="*/ 1543050 h 1565252"/>
                <a:gd name="connsiteX5" fmla="*/ 4505165 w 4524215"/>
                <a:gd name="connsiteY5" fmla="*/ 0 h 1565252"/>
                <a:gd name="connsiteX0" fmla="*/ 4505165 w 4524215"/>
                <a:gd name="connsiteY0" fmla="*/ 0 h 1565251"/>
                <a:gd name="connsiteX1" fmla="*/ 33530 w 4524215"/>
                <a:gd name="connsiteY1" fmla="*/ 33563 h 1565251"/>
                <a:gd name="connsiteX2" fmla="*/ 22754 w 4524215"/>
                <a:gd name="connsiteY2" fmla="*/ 701651 h 1565251"/>
                <a:gd name="connsiteX3" fmla="*/ 195339 w 4524215"/>
                <a:gd name="connsiteY3" fmla="*/ 1565251 h 1565251"/>
                <a:gd name="connsiteX4" fmla="*/ 4486115 w 4524215"/>
                <a:gd name="connsiteY4" fmla="*/ 1543050 h 1565251"/>
                <a:gd name="connsiteX5" fmla="*/ 4505165 w 4524215"/>
                <a:gd name="connsiteY5" fmla="*/ 0 h 1565251"/>
                <a:gd name="connsiteX0" fmla="*/ 4505165 w 4524215"/>
                <a:gd name="connsiteY0" fmla="*/ 0 h 1565252"/>
                <a:gd name="connsiteX1" fmla="*/ 33530 w 4524215"/>
                <a:gd name="connsiteY1" fmla="*/ 33563 h 1565252"/>
                <a:gd name="connsiteX2" fmla="*/ 22754 w 4524215"/>
                <a:gd name="connsiteY2" fmla="*/ 701651 h 1565252"/>
                <a:gd name="connsiteX3" fmla="*/ 195339 w 4524215"/>
                <a:gd name="connsiteY3" fmla="*/ 1565252 h 1565252"/>
                <a:gd name="connsiteX4" fmla="*/ 4486115 w 4524215"/>
                <a:gd name="connsiteY4" fmla="*/ 1543050 h 1565252"/>
                <a:gd name="connsiteX5" fmla="*/ 4505165 w 4524215"/>
                <a:gd name="connsiteY5" fmla="*/ 0 h 1565252"/>
                <a:gd name="connsiteX0" fmla="*/ 4505165 w 4524215"/>
                <a:gd name="connsiteY0" fmla="*/ 0 h 1565251"/>
                <a:gd name="connsiteX1" fmla="*/ 33530 w 4524215"/>
                <a:gd name="connsiteY1" fmla="*/ 33563 h 1565251"/>
                <a:gd name="connsiteX2" fmla="*/ 22754 w 4524215"/>
                <a:gd name="connsiteY2" fmla="*/ 701651 h 1565251"/>
                <a:gd name="connsiteX3" fmla="*/ 195339 w 4524215"/>
                <a:gd name="connsiteY3" fmla="*/ 1565251 h 1565251"/>
                <a:gd name="connsiteX4" fmla="*/ 4486115 w 4524215"/>
                <a:gd name="connsiteY4" fmla="*/ 1543050 h 1565251"/>
                <a:gd name="connsiteX5" fmla="*/ 4505165 w 4524215"/>
                <a:gd name="connsiteY5" fmla="*/ 0 h 1565251"/>
                <a:gd name="connsiteX0" fmla="*/ 4505165 w 4524215"/>
                <a:gd name="connsiteY0" fmla="*/ 0 h 1560239"/>
                <a:gd name="connsiteX1" fmla="*/ 33530 w 4524215"/>
                <a:gd name="connsiteY1" fmla="*/ 33563 h 1560239"/>
                <a:gd name="connsiteX2" fmla="*/ 22754 w 4524215"/>
                <a:gd name="connsiteY2" fmla="*/ 701651 h 1560239"/>
                <a:gd name="connsiteX3" fmla="*/ 181042 w 4524215"/>
                <a:gd name="connsiteY3" fmla="*/ 1560239 h 1560239"/>
                <a:gd name="connsiteX4" fmla="*/ 4486115 w 4524215"/>
                <a:gd name="connsiteY4" fmla="*/ 1543050 h 1560239"/>
                <a:gd name="connsiteX5" fmla="*/ 4505165 w 4524215"/>
                <a:gd name="connsiteY5" fmla="*/ 0 h 1560239"/>
                <a:gd name="connsiteX0" fmla="*/ 4505165 w 4524215"/>
                <a:gd name="connsiteY0" fmla="*/ 0 h 1555227"/>
                <a:gd name="connsiteX1" fmla="*/ 33530 w 4524215"/>
                <a:gd name="connsiteY1" fmla="*/ 33563 h 1555227"/>
                <a:gd name="connsiteX2" fmla="*/ 22754 w 4524215"/>
                <a:gd name="connsiteY2" fmla="*/ 701651 h 1555227"/>
                <a:gd name="connsiteX3" fmla="*/ 207250 w 4524215"/>
                <a:gd name="connsiteY3" fmla="*/ 1555227 h 1555227"/>
                <a:gd name="connsiteX4" fmla="*/ 4486115 w 4524215"/>
                <a:gd name="connsiteY4" fmla="*/ 1543050 h 1555227"/>
                <a:gd name="connsiteX5" fmla="*/ 4505165 w 4524215"/>
                <a:gd name="connsiteY5" fmla="*/ 0 h 1555227"/>
                <a:gd name="connsiteX0" fmla="*/ 4505165 w 4524215"/>
                <a:gd name="connsiteY0" fmla="*/ 0 h 1555227"/>
                <a:gd name="connsiteX1" fmla="*/ 33530 w 4524215"/>
                <a:gd name="connsiteY1" fmla="*/ 33563 h 1555227"/>
                <a:gd name="connsiteX2" fmla="*/ 22754 w 4524215"/>
                <a:gd name="connsiteY2" fmla="*/ 701651 h 1555227"/>
                <a:gd name="connsiteX3" fmla="*/ 207250 w 4524215"/>
                <a:gd name="connsiteY3" fmla="*/ 1555227 h 1555227"/>
                <a:gd name="connsiteX4" fmla="*/ 4486115 w 4524215"/>
                <a:gd name="connsiteY4" fmla="*/ 1543050 h 1555227"/>
                <a:gd name="connsiteX5" fmla="*/ 4505165 w 4524215"/>
                <a:gd name="connsiteY5" fmla="*/ 0 h 1555227"/>
                <a:gd name="connsiteX0" fmla="*/ 4505165 w 4558860"/>
                <a:gd name="connsiteY0" fmla="*/ 0 h 1555227"/>
                <a:gd name="connsiteX1" fmla="*/ 33530 w 4558860"/>
                <a:gd name="connsiteY1" fmla="*/ 33563 h 1555227"/>
                <a:gd name="connsiteX2" fmla="*/ 22754 w 4558860"/>
                <a:gd name="connsiteY2" fmla="*/ 701651 h 1555227"/>
                <a:gd name="connsiteX3" fmla="*/ 207250 w 4558860"/>
                <a:gd name="connsiteY3" fmla="*/ 1555227 h 1555227"/>
                <a:gd name="connsiteX4" fmla="*/ 4546003 w 4558860"/>
                <a:gd name="connsiteY4" fmla="*/ 1543050 h 1555227"/>
                <a:gd name="connsiteX5" fmla="*/ 4505165 w 4558860"/>
                <a:gd name="connsiteY5" fmla="*/ 0 h 1555227"/>
                <a:gd name="connsiteX0" fmla="*/ 4539387 w 4558860"/>
                <a:gd name="connsiteY0" fmla="*/ 0 h 1555227"/>
                <a:gd name="connsiteX1" fmla="*/ 33530 w 4558860"/>
                <a:gd name="connsiteY1" fmla="*/ 33563 h 1555227"/>
                <a:gd name="connsiteX2" fmla="*/ 22754 w 4558860"/>
                <a:gd name="connsiteY2" fmla="*/ 701651 h 1555227"/>
                <a:gd name="connsiteX3" fmla="*/ 207250 w 4558860"/>
                <a:gd name="connsiteY3" fmla="*/ 1555227 h 1555227"/>
                <a:gd name="connsiteX4" fmla="*/ 4546003 w 4558860"/>
                <a:gd name="connsiteY4" fmla="*/ 1543050 h 1555227"/>
                <a:gd name="connsiteX5" fmla="*/ 4539387 w 4558860"/>
                <a:gd name="connsiteY5" fmla="*/ 0 h 1555227"/>
                <a:gd name="connsiteX0" fmla="*/ 4539387 w 4558860"/>
                <a:gd name="connsiteY0" fmla="*/ 0 h 1555227"/>
                <a:gd name="connsiteX1" fmla="*/ 33530 w 4558860"/>
                <a:gd name="connsiteY1" fmla="*/ 33563 h 1555227"/>
                <a:gd name="connsiteX2" fmla="*/ 22754 w 4558860"/>
                <a:gd name="connsiteY2" fmla="*/ 701651 h 1555227"/>
                <a:gd name="connsiteX3" fmla="*/ 207250 w 4558860"/>
                <a:gd name="connsiteY3" fmla="*/ 1555227 h 1555227"/>
                <a:gd name="connsiteX4" fmla="*/ 4546003 w 4558860"/>
                <a:gd name="connsiteY4" fmla="*/ 1543050 h 1555227"/>
                <a:gd name="connsiteX5" fmla="*/ 4539387 w 4558860"/>
                <a:gd name="connsiteY5" fmla="*/ 0 h 1555227"/>
                <a:gd name="connsiteX0" fmla="*/ 4539387 w 4567415"/>
                <a:gd name="connsiteY0" fmla="*/ 0 h 1555227"/>
                <a:gd name="connsiteX1" fmla="*/ 33530 w 4567415"/>
                <a:gd name="connsiteY1" fmla="*/ 33563 h 1555227"/>
                <a:gd name="connsiteX2" fmla="*/ 22754 w 4567415"/>
                <a:gd name="connsiteY2" fmla="*/ 701651 h 1555227"/>
                <a:gd name="connsiteX3" fmla="*/ 207250 w 4567415"/>
                <a:gd name="connsiteY3" fmla="*/ 1555227 h 1555227"/>
                <a:gd name="connsiteX4" fmla="*/ 4554558 w 4567415"/>
                <a:gd name="connsiteY4" fmla="*/ 1543050 h 1555227"/>
                <a:gd name="connsiteX5" fmla="*/ 4539387 w 4567415"/>
                <a:gd name="connsiteY5" fmla="*/ 0 h 1555227"/>
                <a:gd name="connsiteX0" fmla="*/ 4539387 w 4558860"/>
                <a:gd name="connsiteY0" fmla="*/ 0 h 1555227"/>
                <a:gd name="connsiteX1" fmla="*/ 33530 w 4558860"/>
                <a:gd name="connsiteY1" fmla="*/ 33563 h 1555227"/>
                <a:gd name="connsiteX2" fmla="*/ 22754 w 4558860"/>
                <a:gd name="connsiteY2" fmla="*/ 701651 h 1555227"/>
                <a:gd name="connsiteX3" fmla="*/ 207250 w 4558860"/>
                <a:gd name="connsiteY3" fmla="*/ 1555227 h 1555227"/>
                <a:gd name="connsiteX4" fmla="*/ 4554558 w 4558860"/>
                <a:gd name="connsiteY4" fmla="*/ 1543050 h 1555227"/>
                <a:gd name="connsiteX5" fmla="*/ 4539387 w 4558860"/>
                <a:gd name="connsiteY5" fmla="*/ 0 h 1555227"/>
                <a:gd name="connsiteX0" fmla="*/ 4539387 w 4558860"/>
                <a:gd name="connsiteY0" fmla="*/ 0 h 1555227"/>
                <a:gd name="connsiteX1" fmla="*/ 50352 w 4558860"/>
                <a:gd name="connsiteY1" fmla="*/ 33563 h 1555227"/>
                <a:gd name="connsiteX2" fmla="*/ 22754 w 4558860"/>
                <a:gd name="connsiteY2" fmla="*/ 701651 h 1555227"/>
                <a:gd name="connsiteX3" fmla="*/ 207250 w 4558860"/>
                <a:gd name="connsiteY3" fmla="*/ 1555227 h 1555227"/>
                <a:gd name="connsiteX4" fmla="*/ 4554558 w 4558860"/>
                <a:gd name="connsiteY4" fmla="*/ 1543050 h 1555227"/>
                <a:gd name="connsiteX5" fmla="*/ 4539387 w 4558860"/>
                <a:gd name="connsiteY5" fmla="*/ 0 h 1555227"/>
                <a:gd name="connsiteX0" fmla="*/ 5238590 w 5258063"/>
                <a:gd name="connsiteY0" fmla="*/ 0 h 1555227"/>
                <a:gd name="connsiteX1" fmla="*/ 749555 w 5258063"/>
                <a:gd name="connsiteY1" fmla="*/ 33563 h 1555227"/>
                <a:gd name="connsiteX2" fmla="*/ 724437 w 5258063"/>
                <a:gd name="connsiteY2" fmla="*/ 266365 h 1555227"/>
                <a:gd name="connsiteX3" fmla="*/ 721957 w 5258063"/>
                <a:gd name="connsiteY3" fmla="*/ 701651 h 1555227"/>
                <a:gd name="connsiteX4" fmla="*/ 906453 w 5258063"/>
                <a:gd name="connsiteY4" fmla="*/ 1555227 h 1555227"/>
                <a:gd name="connsiteX5" fmla="*/ 5253761 w 5258063"/>
                <a:gd name="connsiteY5" fmla="*/ 1543050 h 1555227"/>
                <a:gd name="connsiteX6" fmla="*/ 5238590 w 5258063"/>
                <a:gd name="connsiteY6" fmla="*/ 0 h 1555227"/>
                <a:gd name="connsiteX0" fmla="*/ 5238590 w 5258063"/>
                <a:gd name="connsiteY0" fmla="*/ 0 h 1555227"/>
                <a:gd name="connsiteX1" fmla="*/ 749555 w 5258063"/>
                <a:gd name="connsiteY1" fmla="*/ 33563 h 1555227"/>
                <a:gd name="connsiteX2" fmla="*/ 833782 w 5258063"/>
                <a:gd name="connsiteY2" fmla="*/ 154663 h 1555227"/>
                <a:gd name="connsiteX3" fmla="*/ 724437 w 5258063"/>
                <a:gd name="connsiteY3" fmla="*/ 266365 h 1555227"/>
                <a:gd name="connsiteX4" fmla="*/ 721957 w 5258063"/>
                <a:gd name="connsiteY4" fmla="*/ 701651 h 1555227"/>
                <a:gd name="connsiteX5" fmla="*/ 906453 w 5258063"/>
                <a:gd name="connsiteY5" fmla="*/ 1555227 h 1555227"/>
                <a:gd name="connsiteX6" fmla="*/ 5253761 w 5258063"/>
                <a:gd name="connsiteY6" fmla="*/ 1543050 h 1555227"/>
                <a:gd name="connsiteX7" fmla="*/ 5238590 w 5258063"/>
                <a:gd name="connsiteY7" fmla="*/ 0 h 1555227"/>
                <a:gd name="connsiteX0" fmla="*/ 5241394 w 5260867"/>
                <a:gd name="connsiteY0" fmla="*/ 0 h 1555227"/>
                <a:gd name="connsiteX1" fmla="*/ 752359 w 5260867"/>
                <a:gd name="connsiteY1" fmla="*/ 33563 h 1555227"/>
                <a:gd name="connsiteX2" fmla="*/ 727241 w 5260867"/>
                <a:gd name="connsiteY2" fmla="*/ 266365 h 1555227"/>
                <a:gd name="connsiteX3" fmla="*/ 724761 w 5260867"/>
                <a:gd name="connsiteY3" fmla="*/ 701651 h 1555227"/>
                <a:gd name="connsiteX4" fmla="*/ 909257 w 5260867"/>
                <a:gd name="connsiteY4" fmla="*/ 1555227 h 1555227"/>
                <a:gd name="connsiteX5" fmla="*/ 5256565 w 5260867"/>
                <a:gd name="connsiteY5" fmla="*/ 1543050 h 1555227"/>
                <a:gd name="connsiteX6" fmla="*/ 5241394 w 5260867"/>
                <a:gd name="connsiteY6" fmla="*/ 0 h 1555227"/>
                <a:gd name="connsiteX0" fmla="*/ 5241807 w 5261280"/>
                <a:gd name="connsiteY0" fmla="*/ 0 h 1555227"/>
                <a:gd name="connsiteX1" fmla="*/ 752772 w 5261280"/>
                <a:gd name="connsiteY1" fmla="*/ 33563 h 1555227"/>
                <a:gd name="connsiteX2" fmla="*/ 725174 w 5261280"/>
                <a:gd name="connsiteY2" fmla="*/ 701651 h 1555227"/>
                <a:gd name="connsiteX3" fmla="*/ 909670 w 5261280"/>
                <a:gd name="connsiteY3" fmla="*/ 1555227 h 1555227"/>
                <a:gd name="connsiteX4" fmla="*/ 5256978 w 5261280"/>
                <a:gd name="connsiteY4" fmla="*/ 1543050 h 1555227"/>
                <a:gd name="connsiteX5" fmla="*/ 5241807 w 5261280"/>
                <a:gd name="connsiteY5" fmla="*/ 0 h 1555227"/>
                <a:gd name="connsiteX0" fmla="*/ 4542783 w 4562256"/>
                <a:gd name="connsiteY0" fmla="*/ 0 h 1555227"/>
                <a:gd name="connsiteX1" fmla="*/ 53748 w 4562256"/>
                <a:gd name="connsiteY1" fmla="*/ 33563 h 1555227"/>
                <a:gd name="connsiteX2" fmla="*/ 26150 w 4562256"/>
                <a:gd name="connsiteY2" fmla="*/ 701651 h 1555227"/>
                <a:gd name="connsiteX3" fmla="*/ 210646 w 4562256"/>
                <a:gd name="connsiteY3" fmla="*/ 1555227 h 1555227"/>
                <a:gd name="connsiteX4" fmla="*/ 4557954 w 4562256"/>
                <a:gd name="connsiteY4" fmla="*/ 1543050 h 1555227"/>
                <a:gd name="connsiteX5" fmla="*/ 4542783 w 4562256"/>
                <a:gd name="connsiteY5" fmla="*/ 0 h 1555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62256" h="1555227">
                  <a:moveTo>
                    <a:pt x="4542783" y="0"/>
                  </a:moveTo>
                  <a:lnTo>
                    <a:pt x="53748" y="33563"/>
                  </a:lnTo>
                  <a:cubicBezTo>
                    <a:pt x="24338" y="262206"/>
                    <a:pt x="0" y="448040"/>
                    <a:pt x="26150" y="701651"/>
                  </a:cubicBezTo>
                  <a:cubicBezTo>
                    <a:pt x="30985" y="1078582"/>
                    <a:pt x="166291" y="1492988"/>
                    <a:pt x="210646" y="1555227"/>
                  </a:cubicBezTo>
                  <a:lnTo>
                    <a:pt x="4557954" y="1543050"/>
                  </a:lnTo>
                  <a:cubicBezTo>
                    <a:pt x="4562256" y="1022354"/>
                    <a:pt x="4561833" y="644679"/>
                    <a:pt x="4542783" y="0"/>
                  </a:cubicBezTo>
                  <a:close/>
                </a:path>
              </a:pathLst>
            </a:custGeom>
            <a:solidFill>
              <a:srgbClr val="FFFFC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3762375" fontAlgn="base">
                <a:spcBef>
                  <a:spcPct val="0"/>
                </a:spcBef>
                <a:spcAft>
                  <a:spcPct val="0"/>
                </a:spcAft>
              </a:pPr>
              <a:endParaRPr lang="en-PH" sz="7400" dirty="0" smtClean="0">
                <a:solidFill>
                  <a:srgbClr val="000000"/>
                </a:solidFill>
                <a:cs typeface="Arial" charset="0"/>
              </a:endParaRPr>
            </a:p>
          </p:txBody>
        </p:sp>
        <p:sp>
          <p:nvSpPr>
            <p:cNvPr id="20" name="TextBox 19"/>
            <p:cNvSpPr txBox="1"/>
            <p:nvPr/>
          </p:nvSpPr>
          <p:spPr>
            <a:xfrm>
              <a:off x="9684132" y="29550598"/>
              <a:ext cx="5378389" cy="1728444"/>
            </a:xfrm>
            <a:prstGeom prst="rect">
              <a:avLst/>
            </a:prstGeom>
            <a:noFill/>
            <a:ln>
              <a:noFill/>
            </a:ln>
            <a:effectLst/>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fontAlgn="base">
                <a:spcBef>
                  <a:spcPct val="0"/>
                </a:spcBef>
                <a:spcAft>
                  <a:spcPct val="0"/>
                </a:spcAft>
              </a:pPr>
              <a:r>
                <a:rPr lang="en-US" sz="1400" b="1" dirty="0" smtClean="0">
                  <a:solidFill>
                    <a:srgbClr val="FF0000"/>
                  </a:solidFill>
                  <a:latin typeface="Verdana" pitchFamily="34" charset="0"/>
                  <a:ea typeface="Verdana" pitchFamily="34" charset="0"/>
                  <a:cs typeface="Verdana" pitchFamily="34" charset="0"/>
                </a:rPr>
                <a:t>Research</a:t>
              </a:r>
              <a:endParaRPr lang="en-US" sz="1400" b="1" dirty="0">
                <a:solidFill>
                  <a:srgbClr val="FF0000"/>
                </a:solidFill>
                <a:latin typeface="Verdana" pitchFamily="34" charset="0"/>
                <a:ea typeface="Verdana" pitchFamily="34" charset="0"/>
                <a:cs typeface="Verdana" pitchFamily="34" charset="0"/>
              </a:endParaRPr>
            </a:p>
            <a:p>
              <a:pPr algn="ctr" fontAlgn="base">
                <a:spcBef>
                  <a:spcPct val="0"/>
                </a:spcBef>
                <a:spcAft>
                  <a:spcPct val="0"/>
                </a:spcAft>
              </a:pPr>
              <a:r>
                <a:rPr lang="en-US" sz="1200" dirty="0" smtClean="0">
                  <a:solidFill>
                    <a:srgbClr val="000000"/>
                  </a:solidFill>
                  <a:latin typeface="Verdana" pitchFamily="34" charset="0"/>
                  <a:ea typeface="Verdana" pitchFamily="34" charset="0"/>
                  <a:cs typeface="Verdana" pitchFamily="34" charset="0"/>
                </a:rPr>
                <a:t>IRRI, Punjab Agricultural </a:t>
              </a:r>
              <a:r>
                <a:rPr lang="en-US" sz="1200" dirty="0" err="1" smtClean="0">
                  <a:solidFill>
                    <a:srgbClr val="000000"/>
                  </a:solidFill>
                  <a:latin typeface="Verdana" pitchFamily="34" charset="0"/>
                  <a:ea typeface="Verdana" pitchFamily="34" charset="0"/>
                  <a:cs typeface="Verdana" pitchFamily="34" charset="0"/>
                </a:rPr>
                <a:t>Univ</a:t>
              </a:r>
              <a:r>
                <a:rPr lang="en-US" sz="1200" dirty="0" smtClean="0">
                  <a:solidFill>
                    <a:srgbClr val="000000"/>
                  </a:solidFill>
                  <a:latin typeface="Verdana" pitchFamily="34" charset="0"/>
                  <a:ea typeface="Verdana" pitchFamily="34" charset="0"/>
                  <a:cs typeface="Verdana" pitchFamily="34" charset="0"/>
                </a:rPr>
                <a:t>, Sri Lanka Rice R&amp;D Institute, NACA, NAFRI (Lao PDR), INPI</a:t>
              </a:r>
              <a:endParaRPr lang="en-US" sz="1200" dirty="0">
                <a:solidFill>
                  <a:srgbClr val="000000"/>
                </a:solidFill>
                <a:latin typeface="Verdana" pitchFamily="34" charset="0"/>
                <a:ea typeface="Verdana" pitchFamily="34" charset="0"/>
                <a:cs typeface="Verdana" pitchFamily="34" charset="0"/>
              </a:endParaRPr>
            </a:p>
          </p:txBody>
        </p:sp>
        <p:sp>
          <p:nvSpPr>
            <p:cNvPr id="21" name="Freeform 20"/>
            <p:cNvSpPr/>
            <p:nvPr/>
          </p:nvSpPr>
          <p:spPr bwMode="auto">
            <a:xfrm flipH="1">
              <a:off x="9684132" y="27619902"/>
              <a:ext cx="5270120" cy="1811871"/>
            </a:xfrm>
            <a:custGeom>
              <a:avLst/>
              <a:gdLst>
                <a:gd name="connsiteX0" fmla="*/ 4362450 w 4381500"/>
                <a:gd name="connsiteY0" fmla="*/ 0 h 1581150"/>
                <a:gd name="connsiteX1" fmla="*/ 742950 w 4381500"/>
                <a:gd name="connsiteY1" fmla="*/ 0 h 1581150"/>
                <a:gd name="connsiteX2" fmla="*/ 0 w 4381500"/>
                <a:gd name="connsiteY2" fmla="*/ 1581150 h 1581150"/>
                <a:gd name="connsiteX3" fmla="*/ 4343400 w 4381500"/>
                <a:gd name="connsiteY3" fmla="*/ 1543050 h 1581150"/>
                <a:gd name="connsiteX4" fmla="*/ 4362450 w 4381500"/>
                <a:gd name="connsiteY4" fmla="*/ 0 h 1581150"/>
                <a:gd name="connsiteX0" fmla="*/ 4362450 w 4381500"/>
                <a:gd name="connsiteY0" fmla="*/ 0 h 1581150"/>
                <a:gd name="connsiteX1" fmla="*/ 742950 w 4381500"/>
                <a:gd name="connsiteY1" fmla="*/ 0 h 1581150"/>
                <a:gd name="connsiteX2" fmla="*/ 342900 w 4381500"/>
                <a:gd name="connsiteY2" fmla="*/ 628650 h 1581150"/>
                <a:gd name="connsiteX3" fmla="*/ 0 w 4381500"/>
                <a:gd name="connsiteY3" fmla="*/ 1581150 h 1581150"/>
                <a:gd name="connsiteX4" fmla="*/ 4343400 w 4381500"/>
                <a:gd name="connsiteY4" fmla="*/ 1543050 h 1581150"/>
                <a:gd name="connsiteX5" fmla="*/ 4362450 w 4381500"/>
                <a:gd name="connsiteY5" fmla="*/ 0 h 1581150"/>
                <a:gd name="connsiteX0" fmla="*/ 4362450 w 4381500"/>
                <a:gd name="connsiteY0" fmla="*/ 0 h 1581150"/>
                <a:gd name="connsiteX1" fmla="*/ 742950 w 4381500"/>
                <a:gd name="connsiteY1" fmla="*/ 0 h 1581150"/>
                <a:gd name="connsiteX2" fmla="*/ 342900 w 4381500"/>
                <a:gd name="connsiteY2" fmla="*/ 628650 h 1581150"/>
                <a:gd name="connsiteX3" fmla="*/ 277586 w 4381500"/>
                <a:gd name="connsiteY3" fmla="*/ 1049564 h 1581150"/>
                <a:gd name="connsiteX4" fmla="*/ 0 w 4381500"/>
                <a:gd name="connsiteY4" fmla="*/ 1581150 h 1581150"/>
                <a:gd name="connsiteX5" fmla="*/ 4343400 w 4381500"/>
                <a:gd name="connsiteY5" fmla="*/ 1543050 h 1581150"/>
                <a:gd name="connsiteX6" fmla="*/ 4362450 w 4381500"/>
                <a:gd name="connsiteY6" fmla="*/ 0 h 1581150"/>
                <a:gd name="connsiteX0" fmla="*/ 4362450 w 4381500"/>
                <a:gd name="connsiteY0" fmla="*/ 0 h 1581150"/>
                <a:gd name="connsiteX1" fmla="*/ 742950 w 4381500"/>
                <a:gd name="connsiteY1" fmla="*/ 0 h 1581150"/>
                <a:gd name="connsiteX2" fmla="*/ 342900 w 4381500"/>
                <a:gd name="connsiteY2" fmla="*/ 628650 h 1581150"/>
                <a:gd name="connsiteX3" fmla="*/ 277586 w 4381500"/>
                <a:gd name="connsiteY3" fmla="*/ 1049564 h 1581150"/>
                <a:gd name="connsiteX4" fmla="*/ 75103 w 4381500"/>
                <a:gd name="connsiteY4" fmla="*/ 1292658 h 1581150"/>
                <a:gd name="connsiteX5" fmla="*/ 0 w 4381500"/>
                <a:gd name="connsiteY5" fmla="*/ 1581150 h 1581150"/>
                <a:gd name="connsiteX6" fmla="*/ 4343400 w 4381500"/>
                <a:gd name="connsiteY6" fmla="*/ 1543050 h 1581150"/>
                <a:gd name="connsiteX7" fmla="*/ 4362450 w 4381500"/>
                <a:gd name="connsiteY7" fmla="*/ 0 h 1581150"/>
                <a:gd name="connsiteX0" fmla="*/ 4362450 w 4381500"/>
                <a:gd name="connsiteY0" fmla="*/ 0 h 1581150"/>
                <a:gd name="connsiteX1" fmla="*/ 742950 w 4381500"/>
                <a:gd name="connsiteY1" fmla="*/ 0 h 1581150"/>
                <a:gd name="connsiteX2" fmla="*/ 342900 w 4381500"/>
                <a:gd name="connsiteY2" fmla="*/ 628650 h 1581150"/>
                <a:gd name="connsiteX3" fmla="*/ 277586 w 4381500"/>
                <a:gd name="connsiteY3" fmla="*/ 1049564 h 1581150"/>
                <a:gd name="connsiteX4" fmla="*/ 191672 w 4381500"/>
                <a:gd name="connsiteY4" fmla="*/ 949527 h 1581150"/>
                <a:gd name="connsiteX5" fmla="*/ 75103 w 4381500"/>
                <a:gd name="connsiteY5" fmla="*/ 1292658 h 1581150"/>
                <a:gd name="connsiteX6" fmla="*/ 0 w 4381500"/>
                <a:gd name="connsiteY6" fmla="*/ 1581150 h 1581150"/>
                <a:gd name="connsiteX7" fmla="*/ 4343400 w 4381500"/>
                <a:gd name="connsiteY7" fmla="*/ 1543050 h 1581150"/>
                <a:gd name="connsiteX8" fmla="*/ 4362450 w 4381500"/>
                <a:gd name="connsiteY8" fmla="*/ 0 h 1581150"/>
                <a:gd name="connsiteX0" fmla="*/ 4362450 w 4381500"/>
                <a:gd name="connsiteY0" fmla="*/ 0 h 1581150"/>
                <a:gd name="connsiteX1" fmla="*/ 742950 w 4381500"/>
                <a:gd name="connsiteY1" fmla="*/ 0 h 1581150"/>
                <a:gd name="connsiteX2" fmla="*/ 342900 w 4381500"/>
                <a:gd name="connsiteY2" fmla="*/ 628650 h 1581150"/>
                <a:gd name="connsiteX3" fmla="*/ 277586 w 4381500"/>
                <a:gd name="connsiteY3" fmla="*/ 1049564 h 1581150"/>
                <a:gd name="connsiteX4" fmla="*/ 191672 w 4381500"/>
                <a:gd name="connsiteY4" fmla="*/ 949527 h 1581150"/>
                <a:gd name="connsiteX5" fmla="*/ 75103 w 4381500"/>
                <a:gd name="connsiteY5" fmla="*/ 1292658 h 1581150"/>
                <a:gd name="connsiteX6" fmla="*/ 0 w 4381500"/>
                <a:gd name="connsiteY6" fmla="*/ 1581150 h 1581150"/>
                <a:gd name="connsiteX7" fmla="*/ 4343400 w 4381500"/>
                <a:gd name="connsiteY7" fmla="*/ 1543050 h 1581150"/>
                <a:gd name="connsiteX8" fmla="*/ 4362450 w 4381500"/>
                <a:gd name="connsiteY8" fmla="*/ 0 h 1581150"/>
                <a:gd name="connsiteX0" fmla="*/ 4362450 w 4381500"/>
                <a:gd name="connsiteY0" fmla="*/ 0 h 1581150"/>
                <a:gd name="connsiteX1" fmla="*/ 742950 w 4381500"/>
                <a:gd name="connsiteY1" fmla="*/ 0 h 1581150"/>
                <a:gd name="connsiteX2" fmla="*/ 342900 w 4381500"/>
                <a:gd name="connsiteY2" fmla="*/ 628650 h 1581150"/>
                <a:gd name="connsiteX3" fmla="*/ 191672 w 4381500"/>
                <a:gd name="connsiteY3" fmla="*/ 949527 h 1581150"/>
                <a:gd name="connsiteX4" fmla="*/ 75103 w 4381500"/>
                <a:gd name="connsiteY4" fmla="*/ 1292658 h 1581150"/>
                <a:gd name="connsiteX5" fmla="*/ 0 w 4381500"/>
                <a:gd name="connsiteY5" fmla="*/ 1581150 h 1581150"/>
                <a:gd name="connsiteX6" fmla="*/ 4343400 w 4381500"/>
                <a:gd name="connsiteY6" fmla="*/ 1543050 h 1581150"/>
                <a:gd name="connsiteX7" fmla="*/ 4362450 w 4381500"/>
                <a:gd name="connsiteY7" fmla="*/ 0 h 1581150"/>
                <a:gd name="connsiteX0" fmla="*/ 4362450 w 4381500"/>
                <a:gd name="connsiteY0" fmla="*/ 0 h 1581150"/>
                <a:gd name="connsiteX1" fmla="*/ 742950 w 4381500"/>
                <a:gd name="connsiteY1" fmla="*/ 0 h 1581150"/>
                <a:gd name="connsiteX2" fmla="*/ 553357 w 4381500"/>
                <a:gd name="connsiteY2" fmla="*/ 309336 h 1581150"/>
                <a:gd name="connsiteX3" fmla="*/ 342900 w 4381500"/>
                <a:gd name="connsiteY3" fmla="*/ 628650 h 1581150"/>
                <a:gd name="connsiteX4" fmla="*/ 191672 w 4381500"/>
                <a:gd name="connsiteY4" fmla="*/ 949527 h 1581150"/>
                <a:gd name="connsiteX5" fmla="*/ 75103 w 4381500"/>
                <a:gd name="connsiteY5" fmla="*/ 1292658 h 1581150"/>
                <a:gd name="connsiteX6" fmla="*/ 0 w 4381500"/>
                <a:gd name="connsiteY6" fmla="*/ 1581150 h 1581150"/>
                <a:gd name="connsiteX7" fmla="*/ 4343400 w 4381500"/>
                <a:gd name="connsiteY7" fmla="*/ 1543050 h 1581150"/>
                <a:gd name="connsiteX8" fmla="*/ 4362450 w 4381500"/>
                <a:gd name="connsiteY8" fmla="*/ 0 h 1581150"/>
                <a:gd name="connsiteX0" fmla="*/ 4362450 w 4381500"/>
                <a:gd name="connsiteY0" fmla="*/ 0 h 1581150"/>
                <a:gd name="connsiteX1" fmla="*/ 742950 w 4381500"/>
                <a:gd name="connsiteY1" fmla="*/ 0 h 1581150"/>
                <a:gd name="connsiteX2" fmla="*/ 553357 w 4381500"/>
                <a:gd name="connsiteY2" fmla="*/ 309336 h 1581150"/>
                <a:gd name="connsiteX3" fmla="*/ 342900 w 4381500"/>
                <a:gd name="connsiteY3" fmla="*/ 628650 h 1581150"/>
                <a:gd name="connsiteX4" fmla="*/ 191672 w 4381500"/>
                <a:gd name="connsiteY4" fmla="*/ 949527 h 1581150"/>
                <a:gd name="connsiteX5" fmla="*/ 75103 w 4381500"/>
                <a:gd name="connsiteY5" fmla="*/ 1292658 h 1581150"/>
                <a:gd name="connsiteX6" fmla="*/ 0 w 4381500"/>
                <a:gd name="connsiteY6" fmla="*/ 1581150 h 1581150"/>
                <a:gd name="connsiteX7" fmla="*/ 4343400 w 4381500"/>
                <a:gd name="connsiteY7" fmla="*/ 1543050 h 1581150"/>
                <a:gd name="connsiteX8" fmla="*/ 4362450 w 4381500"/>
                <a:gd name="connsiteY8" fmla="*/ 0 h 1581150"/>
                <a:gd name="connsiteX0" fmla="*/ 4362450 w 4381500"/>
                <a:gd name="connsiteY0" fmla="*/ 0 h 1581150"/>
                <a:gd name="connsiteX1" fmla="*/ 742950 w 4381500"/>
                <a:gd name="connsiteY1" fmla="*/ 0 h 1581150"/>
                <a:gd name="connsiteX2" fmla="*/ 729076 w 4381500"/>
                <a:gd name="connsiteY2" fmla="*/ 4989 h 1581150"/>
                <a:gd name="connsiteX3" fmla="*/ 553357 w 4381500"/>
                <a:gd name="connsiteY3" fmla="*/ 309336 h 1581150"/>
                <a:gd name="connsiteX4" fmla="*/ 342900 w 4381500"/>
                <a:gd name="connsiteY4" fmla="*/ 628650 h 1581150"/>
                <a:gd name="connsiteX5" fmla="*/ 191672 w 4381500"/>
                <a:gd name="connsiteY5" fmla="*/ 949527 h 1581150"/>
                <a:gd name="connsiteX6" fmla="*/ 75103 w 4381500"/>
                <a:gd name="connsiteY6" fmla="*/ 1292658 h 1581150"/>
                <a:gd name="connsiteX7" fmla="*/ 0 w 4381500"/>
                <a:gd name="connsiteY7" fmla="*/ 1581150 h 1581150"/>
                <a:gd name="connsiteX8" fmla="*/ 4343400 w 4381500"/>
                <a:gd name="connsiteY8" fmla="*/ 1543050 h 1581150"/>
                <a:gd name="connsiteX9" fmla="*/ 4362450 w 4381500"/>
                <a:gd name="connsiteY9" fmla="*/ 0 h 1581150"/>
                <a:gd name="connsiteX0" fmla="*/ 4362450 w 4381500"/>
                <a:gd name="connsiteY0" fmla="*/ 6199 h 1587349"/>
                <a:gd name="connsiteX1" fmla="*/ 742950 w 4381500"/>
                <a:gd name="connsiteY1" fmla="*/ 6199 h 1587349"/>
                <a:gd name="connsiteX2" fmla="*/ 729076 w 4381500"/>
                <a:gd name="connsiteY2" fmla="*/ 11188 h 1587349"/>
                <a:gd name="connsiteX3" fmla="*/ 553357 w 4381500"/>
                <a:gd name="connsiteY3" fmla="*/ 315535 h 1587349"/>
                <a:gd name="connsiteX4" fmla="*/ 342900 w 4381500"/>
                <a:gd name="connsiteY4" fmla="*/ 634849 h 1587349"/>
                <a:gd name="connsiteX5" fmla="*/ 191672 w 4381500"/>
                <a:gd name="connsiteY5" fmla="*/ 955726 h 1587349"/>
                <a:gd name="connsiteX6" fmla="*/ 75103 w 4381500"/>
                <a:gd name="connsiteY6" fmla="*/ 1298857 h 1587349"/>
                <a:gd name="connsiteX7" fmla="*/ 0 w 4381500"/>
                <a:gd name="connsiteY7" fmla="*/ 1587349 h 1587349"/>
                <a:gd name="connsiteX8" fmla="*/ 4343400 w 4381500"/>
                <a:gd name="connsiteY8" fmla="*/ 1549249 h 1587349"/>
                <a:gd name="connsiteX9" fmla="*/ 4362450 w 4381500"/>
                <a:gd name="connsiteY9" fmla="*/ 6199 h 1587349"/>
                <a:gd name="connsiteX0" fmla="*/ 4362450 w 4381500"/>
                <a:gd name="connsiteY0" fmla="*/ 6199 h 1587349"/>
                <a:gd name="connsiteX1" fmla="*/ 742950 w 4381500"/>
                <a:gd name="connsiteY1" fmla="*/ 6199 h 1587349"/>
                <a:gd name="connsiteX2" fmla="*/ 729076 w 4381500"/>
                <a:gd name="connsiteY2" fmla="*/ 11188 h 1587349"/>
                <a:gd name="connsiteX3" fmla="*/ 553357 w 4381500"/>
                <a:gd name="connsiteY3" fmla="*/ 315535 h 1587349"/>
                <a:gd name="connsiteX4" fmla="*/ 342900 w 4381500"/>
                <a:gd name="connsiteY4" fmla="*/ 634849 h 1587349"/>
                <a:gd name="connsiteX5" fmla="*/ 191672 w 4381500"/>
                <a:gd name="connsiteY5" fmla="*/ 955726 h 1587349"/>
                <a:gd name="connsiteX6" fmla="*/ 75103 w 4381500"/>
                <a:gd name="connsiteY6" fmla="*/ 1298857 h 1587349"/>
                <a:gd name="connsiteX7" fmla="*/ 0 w 4381500"/>
                <a:gd name="connsiteY7" fmla="*/ 1587349 h 1587349"/>
                <a:gd name="connsiteX8" fmla="*/ 4343400 w 4381500"/>
                <a:gd name="connsiteY8" fmla="*/ 1549249 h 1587349"/>
                <a:gd name="connsiteX9" fmla="*/ 4362450 w 4381500"/>
                <a:gd name="connsiteY9" fmla="*/ 6199 h 1587349"/>
                <a:gd name="connsiteX0" fmla="*/ 4362450 w 4381500"/>
                <a:gd name="connsiteY0" fmla="*/ 0 h 1581150"/>
                <a:gd name="connsiteX1" fmla="*/ 742950 w 4381500"/>
                <a:gd name="connsiteY1" fmla="*/ 0 h 1581150"/>
                <a:gd name="connsiteX2" fmla="*/ 795789 w 4381500"/>
                <a:gd name="connsiteY2" fmla="*/ 36489 h 1581150"/>
                <a:gd name="connsiteX3" fmla="*/ 553357 w 4381500"/>
                <a:gd name="connsiteY3" fmla="*/ 309336 h 1581150"/>
                <a:gd name="connsiteX4" fmla="*/ 342900 w 4381500"/>
                <a:gd name="connsiteY4" fmla="*/ 628650 h 1581150"/>
                <a:gd name="connsiteX5" fmla="*/ 191672 w 4381500"/>
                <a:gd name="connsiteY5" fmla="*/ 949527 h 1581150"/>
                <a:gd name="connsiteX6" fmla="*/ 75103 w 4381500"/>
                <a:gd name="connsiteY6" fmla="*/ 1292658 h 1581150"/>
                <a:gd name="connsiteX7" fmla="*/ 0 w 4381500"/>
                <a:gd name="connsiteY7" fmla="*/ 1581150 h 1581150"/>
                <a:gd name="connsiteX8" fmla="*/ 4343400 w 4381500"/>
                <a:gd name="connsiteY8" fmla="*/ 1543050 h 1581150"/>
                <a:gd name="connsiteX9" fmla="*/ 4362450 w 4381500"/>
                <a:gd name="connsiteY9" fmla="*/ 0 h 1581150"/>
                <a:gd name="connsiteX0" fmla="*/ 4362450 w 4381500"/>
                <a:gd name="connsiteY0" fmla="*/ 0 h 1581150"/>
                <a:gd name="connsiteX1" fmla="*/ 742950 w 4381500"/>
                <a:gd name="connsiteY1" fmla="*/ 0 h 1581150"/>
                <a:gd name="connsiteX2" fmla="*/ 795789 w 4381500"/>
                <a:gd name="connsiteY2" fmla="*/ 198413 h 1581150"/>
                <a:gd name="connsiteX3" fmla="*/ 553357 w 4381500"/>
                <a:gd name="connsiteY3" fmla="*/ 309336 h 1581150"/>
                <a:gd name="connsiteX4" fmla="*/ 342900 w 4381500"/>
                <a:gd name="connsiteY4" fmla="*/ 628650 h 1581150"/>
                <a:gd name="connsiteX5" fmla="*/ 191672 w 4381500"/>
                <a:gd name="connsiteY5" fmla="*/ 949527 h 1581150"/>
                <a:gd name="connsiteX6" fmla="*/ 75103 w 4381500"/>
                <a:gd name="connsiteY6" fmla="*/ 1292658 h 1581150"/>
                <a:gd name="connsiteX7" fmla="*/ 0 w 4381500"/>
                <a:gd name="connsiteY7" fmla="*/ 1581150 h 1581150"/>
                <a:gd name="connsiteX8" fmla="*/ 4343400 w 4381500"/>
                <a:gd name="connsiteY8" fmla="*/ 1543050 h 1581150"/>
                <a:gd name="connsiteX9" fmla="*/ 4362450 w 4381500"/>
                <a:gd name="connsiteY9" fmla="*/ 0 h 1581150"/>
                <a:gd name="connsiteX0" fmla="*/ 4362450 w 4381500"/>
                <a:gd name="connsiteY0" fmla="*/ 0 h 1581150"/>
                <a:gd name="connsiteX1" fmla="*/ 795789 w 4381500"/>
                <a:gd name="connsiteY1" fmla="*/ 198413 h 1581150"/>
                <a:gd name="connsiteX2" fmla="*/ 553357 w 4381500"/>
                <a:gd name="connsiteY2" fmla="*/ 309336 h 1581150"/>
                <a:gd name="connsiteX3" fmla="*/ 342900 w 4381500"/>
                <a:gd name="connsiteY3" fmla="*/ 628650 h 1581150"/>
                <a:gd name="connsiteX4" fmla="*/ 191672 w 4381500"/>
                <a:gd name="connsiteY4" fmla="*/ 949527 h 1581150"/>
                <a:gd name="connsiteX5" fmla="*/ 75103 w 4381500"/>
                <a:gd name="connsiteY5" fmla="*/ 1292658 h 1581150"/>
                <a:gd name="connsiteX6" fmla="*/ 0 w 4381500"/>
                <a:gd name="connsiteY6" fmla="*/ 1581150 h 1581150"/>
                <a:gd name="connsiteX7" fmla="*/ 4343400 w 4381500"/>
                <a:gd name="connsiteY7" fmla="*/ 1543050 h 1581150"/>
                <a:gd name="connsiteX8" fmla="*/ 4362450 w 4381500"/>
                <a:gd name="connsiteY8" fmla="*/ 0 h 1581150"/>
                <a:gd name="connsiteX0" fmla="*/ 4362450 w 4381500"/>
                <a:gd name="connsiteY0" fmla="*/ 0 h 1581150"/>
                <a:gd name="connsiteX1" fmla="*/ 795789 w 4381500"/>
                <a:gd name="connsiteY1" fmla="*/ 198413 h 1581150"/>
                <a:gd name="connsiteX2" fmla="*/ 792474 w 4381500"/>
                <a:gd name="connsiteY2" fmla="*/ 33564 h 1581150"/>
                <a:gd name="connsiteX3" fmla="*/ 553357 w 4381500"/>
                <a:gd name="connsiteY3" fmla="*/ 309336 h 1581150"/>
                <a:gd name="connsiteX4" fmla="*/ 342900 w 4381500"/>
                <a:gd name="connsiteY4" fmla="*/ 628650 h 1581150"/>
                <a:gd name="connsiteX5" fmla="*/ 191672 w 4381500"/>
                <a:gd name="connsiteY5" fmla="*/ 949527 h 1581150"/>
                <a:gd name="connsiteX6" fmla="*/ 75103 w 4381500"/>
                <a:gd name="connsiteY6" fmla="*/ 1292658 h 1581150"/>
                <a:gd name="connsiteX7" fmla="*/ 0 w 4381500"/>
                <a:gd name="connsiteY7" fmla="*/ 1581150 h 1581150"/>
                <a:gd name="connsiteX8" fmla="*/ 4343400 w 4381500"/>
                <a:gd name="connsiteY8" fmla="*/ 1543050 h 1581150"/>
                <a:gd name="connsiteX9" fmla="*/ 4362450 w 4381500"/>
                <a:gd name="connsiteY9" fmla="*/ 0 h 1581150"/>
                <a:gd name="connsiteX0" fmla="*/ 4362450 w 4381500"/>
                <a:gd name="connsiteY0" fmla="*/ 0 h 1581150"/>
                <a:gd name="connsiteX1" fmla="*/ 1059946 w 4381500"/>
                <a:gd name="connsiteY1" fmla="*/ 17437 h 1581150"/>
                <a:gd name="connsiteX2" fmla="*/ 792474 w 4381500"/>
                <a:gd name="connsiteY2" fmla="*/ 33564 h 1581150"/>
                <a:gd name="connsiteX3" fmla="*/ 553357 w 4381500"/>
                <a:gd name="connsiteY3" fmla="*/ 309336 h 1581150"/>
                <a:gd name="connsiteX4" fmla="*/ 342900 w 4381500"/>
                <a:gd name="connsiteY4" fmla="*/ 628650 h 1581150"/>
                <a:gd name="connsiteX5" fmla="*/ 191672 w 4381500"/>
                <a:gd name="connsiteY5" fmla="*/ 949527 h 1581150"/>
                <a:gd name="connsiteX6" fmla="*/ 75103 w 4381500"/>
                <a:gd name="connsiteY6" fmla="*/ 1292658 h 1581150"/>
                <a:gd name="connsiteX7" fmla="*/ 0 w 4381500"/>
                <a:gd name="connsiteY7" fmla="*/ 1581150 h 1581150"/>
                <a:gd name="connsiteX8" fmla="*/ 4343400 w 4381500"/>
                <a:gd name="connsiteY8" fmla="*/ 1543050 h 1581150"/>
                <a:gd name="connsiteX9" fmla="*/ 4362450 w 4381500"/>
                <a:gd name="connsiteY9" fmla="*/ 0 h 1581150"/>
                <a:gd name="connsiteX0" fmla="*/ 4376747 w 4395797"/>
                <a:gd name="connsiteY0" fmla="*/ 0 h 1576137"/>
                <a:gd name="connsiteX1" fmla="*/ 1074243 w 4395797"/>
                <a:gd name="connsiteY1" fmla="*/ 17437 h 1576137"/>
                <a:gd name="connsiteX2" fmla="*/ 806771 w 4395797"/>
                <a:gd name="connsiteY2" fmla="*/ 33564 h 1576137"/>
                <a:gd name="connsiteX3" fmla="*/ 567654 w 4395797"/>
                <a:gd name="connsiteY3" fmla="*/ 309336 h 1576137"/>
                <a:gd name="connsiteX4" fmla="*/ 357197 w 4395797"/>
                <a:gd name="connsiteY4" fmla="*/ 628650 h 1576137"/>
                <a:gd name="connsiteX5" fmla="*/ 205969 w 4395797"/>
                <a:gd name="connsiteY5" fmla="*/ 949527 h 1576137"/>
                <a:gd name="connsiteX6" fmla="*/ 89400 w 4395797"/>
                <a:gd name="connsiteY6" fmla="*/ 1292658 h 1576137"/>
                <a:gd name="connsiteX7" fmla="*/ 0 w 4395797"/>
                <a:gd name="connsiteY7" fmla="*/ 1576137 h 1576137"/>
                <a:gd name="connsiteX8" fmla="*/ 4357697 w 4395797"/>
                <a:gd name="connsiteY8" fmla="*/ 1543050 h 1576137"/>
                <a:gd name="connsiteX9" fmla="*/ 4376747 w 4395797"/>
                <a:gd name="connsiteY9" fmla="*/ 0 h 1576137"/>
                <a:gd name="connsiteX0" fmla="*/ 4376747 w 4395797"/>
                <a:gd name="connsiteY0" fmla="*/ 0 h 1576137"/>
                <a:gd name="connsiteX1" fmla="*/ 1074243 w 4395797"/>
                <a:gd name="connsiteY1" fmla="*/ 17437 h 1576137"/>
                <a:gd name="connsiteX2" fmla="*/ 806771 w 4395797"/>
                <a:gd name="connsiteY2" fmla="*/ 33564 h 1576137"/>
                <a:gd name="connsiteX3" fmla="*/ 567654 w 4395797"/>
                <a:gd name="connsiteY3" fmla="*/ 309336 h 1576137"/>
                <a:gd name="connsiteX4" fmla="*/ 357197 w 4395797"/>
                <a:gd name="connsiteY4" fmla="*/ 628650 h 1576137"/>
                <a:gd name="connsiteX5" fmla="*/ 205969 w 4395797"/>
                <a:gd name="connsiteY5" fmla="*/ 949527 h 1576137"/>
                <a:gd name="connsiteX6" fmla="*/ 89400 w 4395797"/>
                <a:gd name="connsiteY6" fmla="*/ 1292658 h 1576137"/>
                <a:gd name="connsiteX7" fmla="*/ 22893 w 4395797"/>
                <a:gd name="connsiteY7" fmla="*/ 1322365 h 1576137"/>
                <a:gd name="connsiteX8" fmla="*/ 0 w 4395797"/>
                <a:gd name="connsiteY8" fmla="*/ 1576137 h 1576137"/>
                <a:gd name="connsiteX9" fmla="*/ 4357697 w 4395797"/>
                <a:gd name="connsiteY9" fmla="*/ 1543050 h 1576137"/>
                <a:gd name="connsiteX10" fmla="*/ 4376747 w 4395797"/>
                <a:gd name="connsiteY10" fmla="*/ 0 h 1576137"/>
                <a:gd name="connsiteX0" fmla="*/ 4376747 w 4395797"/>
                <a:gd name="connsiteY0" fmla="*/ 0 h 1576137"/>
                <a:gd name="connsiteX1" fmla="*/ 1074243 w 4395797"/>
                <a:gd name="connsiteY1" fmla="*/ 17437 h 1576137"/>
                <a:gd name="connsiteX2" fmla="*/ 806771 w 4395797"/>
                <a:gd name="connsiteY2" fmla="*/ 33564 h 1576137"/>
                <a:gd name="connsiteX3" fmla="*/ 567654 w 4395797"/>
                <a:gd name="connsiteY3" fmla="*/ 309336 h 1576137"/>
                <a:gd name="connsiteX4" fmla="*/ 357197 w 4395797"/>
                <a:gd name="connsiteY4" fmla="*/ 628650 h 1576137"/>
                <a:gd name="connsiteX5" fmla="*/ 205969 w 4395797"/>
                <a:gd name="connsiteY5" fmla="*/ 949527 h 1576137"/>
                <a:gd name="connsiteX6" fmla="*/ 89400 w 4395797"/>
                <a:gd name="connsiteY6" fmla="*/ 1292658 h 1576137"/>
                <a:gd name="connsiteX7" fmla="*/ 0 w 4395797"/>
                <a:gd name="connsiteY7" fmla="*/ 1576137 h 1576137"/>
                <a:gd name="connsiteX8" fmla="*/ 4357697 w 4395797"/>
                <a:gd name="connsiteY8" fmla="*/ 1543050 h 1576137"/>
                <a:gd name="connsiteX9" fmla="*/ 4376747 w 4395797"/>
                <a:gd name="connsiteY9" fmla="*/ 0 h 1576137"/>
                <a:gd name="connsiteX0" fmla="*/ 4376747 w 4395797"/>
                <a:gd name="connsiteY0" fmla="*/ 0 h 1576137"/>
                <a:gd name="connsiteX1" fmla="*/ 1074243 w 4395797"/>
                <a:gd name="connsiteY1" fmla="*/ 17437 h 1576137"/>
                <a:gd name="connsiteX2" fmla="*/ 806771 w 4395797"/>
                <a:gd name="connsiteY2" fmla="*/ 33564 h 1576137"/>
                <a:gd name="connsiteX3" fmla="*/ 567654 w 4395797"/>
                <a:gd name="connsiteY3" fmla="*/ 309336 h 1576137"/>
                <a:gd name="connsiteX4" fmla="*/ 357197 w 4395797"/>
                <a:gd name="connsiteY4" fmla="*/ 628650 h 1576137"/>
                <a:gd name="connsiteX5" fmla="*/ 205969 w 4395797"/>
                <a:gd name="connsiteY5" fmla="*/ 949527 h 1576137"/>
                <a:gd name="connsiteX6" fmla="*/ 75104 w 4395797"/>
                <a:gd name="connsiteY6" fmla="*/ 1287646 h 1576137"/>
                <a:gd name="connsiteX7" fmla="*/ 0 w 4395797"/>
                <a:gd name="connsiteY7" fmla="*/ 1576137 h 1576137"/>
                <a:gd name="connsiteX8" fmla="*/ 4357697 w 4395797"/>
                <a:gd name="connsiteY8" fmla="*/ 1543050 h 1576137"/>
                <a:gd name="connsiteX9" fmla="*/ 4376747 w 4395797"/>
                <a:gd name="connsiteY9" fmla="*/ 0 h 1576137"/>
                <a:gd name="connsiteX0" fmla="*/ 4376747 w 4395797"/>
                <a:gd name="connsiteY0" fmla="*/ 0 h 1576137"/>
                <a:gd name="connsiteX1" fmla="*/ 1074243 w 4395797"/>
                <a:gd name="connsiteY1" fmla="*/ 17437 h 1576137"/>
                <a:gd name="connsiteX2" fmla="*/ 806771 w 4395797"/>
                <a:gd name="connsiteY2" fmla="*/ 33564 h 1576137"/>
                <a:gd name="connsiteX3" fmla="*/ 567654 w 4395797"/>
                <a:gd name="connsiteY3" fmla="*/ 309336 h 1576137"/>
                <a:gd name="connsiteX4" fmla="*/ 357197 w 4395797"/>
                <a:gd name="connsiteY4" fmla="*/ 628650 h 1576137"/>
                <a:gd name="connsiteX5" fmla="*/ 297617 w 4395797"/>
                <a:gd name="connsiteY5" fmla="*/ 774679 h 1576137"/>
                <a:gd name="connsiteX6" fmla="*/ 205969 w 4395797"/>
                <a:gd name="connsiteY6" fmla="*/ 949527 h 1576137"/>
                <a:gd name="connsiteX7" fmla="*/ 75104 w 4395797"/>
                <a:gd name="connsiteY7" fmla="*/ 1287646 h 1576137"/>
                <a:gd name="connsiteX8" fmla="*/ 0 w 4395797"/>
                <a:gd name="connsiteY8" fmla="*/ 1576137 h 1576137"/>
                <a:gd name="connsiteX9" fmla="*/ 4357697 w 4395797"/>
                <a:gd name="connsiteY9" fmla="*/ 1543050 h 1576137"/>
                <a:gd name="connsiteX10" fmla="*/ 4376747 w 4395797"/>
                <a:gd name="connsiteY10" fmla="*/ 0 h 1576137"/>
                <a:gd name="connsiteX0" fmla="*/ 4376747 w 4395797"/>
                <a:gd name="connsiteY0" fmla="*/ 0 h 1576137"/>
                <a:gd name="connsiteX1" fmla="*/ 1074243 w 4395797"/>
                <a:gd name="connsiteY1" fmla="*/ 17437 h 1576137"/>
                <a:gd name="connsiteX2" fmla="*/ 806771 w 4395797"/>
                <a:gd name="connsiteY2" fmla="*/ 33564 h 1576137"/>
                <a:gd name="connsiteX3" fmla="*/ 567654 w 4395797"/>
                <a:gd name="connsiteY3" fmla="*/ 309336 h 1576137"/>
                <a:gd name="connsiteX4" fmla="*/ 357197 w 4395797"/>
                <a:gd name="connsiteY4" fmla="*/ 628650 h 1576137"/>
                <a:gd name="connsiteX5" fmla="*/ 338122 w 4395797"/>
                <a:gd name="connsiteY5" fmla="*/ 701653 h 1576137"/>
                <a:gd name="connsiteX6" fmla="*/ 297617 w 4395797"/>
                <a:gd name="connsiteY6" fmla="*/ 774679 h 1576137"/>
                <a:gd name="connsiteX7" fmla="*/ 205969 w 4395797"/>
                <a:gd name="connsiteY7" fmla="*/ 949527 h 1576137"/>
                <a:gd name="connsiteX8" fmla="*/ 75104 w 4395797"/>
                <a:gd name="connsiteY8" fmla="*/ 1287646 h 1576137"/>
                <a:gd name="connsiteX9" fmla="*/ 0 w 4395797"/>
                <a:gd name="connsiteY9" fmla="*/ 1576137 h 1576137"/>
                <a:gd name="connsiteX10" fmla="*/ 4357697 w 4395797"/>
                <a:gd name="connsiteY10" fmla="*/ 1543050 h 1576137"/>
                <a:gd name="connsiteX11" fmla="*/ 4376747 w 4395797"/>
                <a:gd name="connsiteY11" fmla="*/ 0 h 1576137"/>
                <a:gd name="connsiteX0" fmla="*/ 4376747 w 4395797"/>
                <a:gd name="connsiteY0" fmla="*/ 0 h 1576137"/>
                <a:gd name="connsiteX1" fmla="*/ 1074243 w 4395797"/>
                <a:gd name="connsiteY1" fmla="*/ 17437 h 1576137"/>
                <a:gd name="connsiteX2" fmla="*/ 806771 w 4395797"/>
                <a:gd name="connsiteY2" fmla="*/ 33564 h 1576137"/>
                <a:gd name="connsiteX3" fmla="*/ 567654 w 4395797"/>
                <a:gd name="connsiteY3" fmla="*/ 309336 h 1576137"/>
                <a:gd name="connsiteX4" fmla="*/ 423910 w 4395797"/>
                <a:gd name="connsiteY4" fmla="*/ 550612 h 1576137"/>
                <a:gd name="connsiteX5" fmla="*/ 338122 w 4395797"/>
                <a:gd name="connsiteY5" fmla="*/ 701653 h 1576137"/>
                <a:gd name="connsiteX6" fmla="*/ 297617 w 4395797"/>
                <a:gd name="connsiteY6" fmla="*/ 774679 h 1576137"/>
                <a:gd name="connsiteX7" fmla="*/ 205969 w 4395797"/>
                <a:gd name="connsiteY7" fmla="*/ 949527 h 1576137"/>
                <a:gd name="connsiteX8" fmla="*/ 75104 w 4395797"/>
                <a:gd name="connsiteY8" fmla="*/ 1287646 h 1576137"/>
                <a:gd name="connsiteX9" fmla="*/ 0 w 4395797"/>
                <a:gd name="connsiteY9" fmla="*/ 1576137 h 1576137"/>
                <a:gd name="connsiteX10" fmla="*/ 4357697 w 4395797"/>
                <a:gd name="connsiteY10" fmla="*/ 1543050 h 1576137"/>
                <a:gd name="connsiteX11" fmla="*/ 4376747 w 4395797"/>
                <a:gd name="connsiteY11" fmla="*/ 0 h 1576137"/>
                <a:gd name="connsiteX0" fmla="*/ 4376747 w 4509186"/>
                <a:gd name="connsiteY0" fmla="*/ 0 h 1576137"/>
                <a:gd name="connsiteX1" fmla="*/ 1074243 w 4509186"/>
                <a:gd name="connsiteY1" fmla="*/ 17437 h 1576137"/>
                <a:gd name="connsiteX2" fmla="*/ 806771 w 4509186"/>
                <a:gd name="connsiteY2" fmla="*/ 33564 h 1576137"/>
                <a:gd name="connsiteX3" fmla="*/ 567654 w 4509186"/>
                <a:gd name="connsiteY3" fmla="*/ 309336 h 1576137"/>
                <a:gd name="connsiteX4" fmla="*/ 423910 w 4509186"/>
                <a:gd name="connsiteY4" fmla="*/ 550612 h 1576137"/>
                <a:gd name="connsiteX5" fmla="*/ 338122 w 4509186"/>
                <a:gd name="connsiteY5" fmla="*/ 701653 h 1576137"/>
                <a:gd name="connsiteX6" fmla="*/ 297617 w 4509186"/>
                <a:gd name="connsiteY6" fmla="*/ 774679 h 1576137"/>
                <a:gd name="connsiteX7" fmla="*/ 205969 w 4509186"/>
                <a:gd name="connsiteY7" fmla="*/ 949527 h 1576137"/>
                <a:gd name="connsiteX8" fmla="*/ 75104 w 4509186"/>
                <a:gd name="connsiteY8" fmla="*/ 1287646 h 1576137"/>
                <a:gd name="connsiteX9" fmla="*/ 0 w 4509186"/>
                <a:gd name="connsiteY9" fmla="*/ 1576137 h 1576137"/>
                <a:gd name="connsiteX10" fmla="*/ 4496329 w 4509186"/>
                <a:gd name="connsiteY10" fmla="*/ 1543051 h 1576137"/>
                <a:gd name="connsiteX11" fmla="*/ 4376747 w 4509186"/>
                <a:gd name="connsiteY11" fmla="*/ 0 h 1576137"/>
                <a:gd name="connsiteX0" fmla="*/ 4376747 w 4517850"/>
                <a:gd name="connsiteY0" fmla="*/ 0 h 1576137"/>
                <a:gd name="connsiteX1" fmla="*/ 1074243 w 4517850"/>
                <a:gd name="connsiteY1" fmla="*/ 17437 h 1576137"/>
                <a:gd name="connsiteX2" fmla="*/ 806771 w 4517850"/>
                <a:gd name="connsiteY2" fmla="*/ 33564 h 1576137"/>
                <a:gd name="connsiteX3" fmla="*/ 567654 w 4517850"/>
                <a:gd name="connsiteY3" fmla="*/ 309336 h 1576137"/>
                <a:gd name="connsiteX4" fmla="*/ 423910 w 4517850"/>
                <a:gd name="connsiteY4" fmla="*/ 550612 h 1576137"/>
                <a:gd name="connsiteX5" fmla="*/ 338122 w 4517850"/>
                <a:gd name="connsiteY5" fmla="*/ 701653 h 1576137"/>
                <a:gd name="connsiteX6" fmla="*/ 297617 w 4517850"/>
                <a:gd name="connsiteY6" fmla="*/ 774679 h 1576137"/>
                <a:gd name="connsiteX7" fmla="*/ 205969 w 4517850"/>
                <a:gd name="connsiteY7" fmla="*/ 949527 h 1576137"/>
                <a:gd name="connsiteX8" fmla="*/ 75104 w 4517850"/>
                <a:gd name="connsiteY8" fmla="*/ 1287646 h 1576137"/>
                <a:gd name="connsiteX9" fmla="*/ 0 w 4517850"/>
                <a:gd name="connsiteY9" fmla="*/ 1576137 h 1576137"/>
                <a:gd name="connsiteX10" fmla="*/ 4504993 w 4517850"/>
                <a:gd name="connsiteY10" fmla="*/ 1543053 h 1576137"/>
                <a:gd name="connsiteX11" fmla="*/ 4376747 w 4517850"/>
                <a:gd name="connsiteY11" fmla="*/ 0 h 1576137"/>
                <a:gd name="connsiteX0" fmla="*/ 4498050 w 4517850"/>
                <a:gd name="connsiteY0" fmla="*/ 0 h 1576136"/>
                <a:gd name="connsiteX1" fmla="*/ 1074243 w 4517850"/>
                <a:gd name="connsiteY1" fmla="*/ 17436 h 1576136"/>
                <a:gd name="connsiteX2" fmla="*/ 806771 w 4517850"/>
                <a:gd name="connsiteY2" fmla="*/ 33563 h 1576136"/>
                <a:gd name="connsiteX3" fmla="*/ 567654 w 4517850"/>
                <a:gd name="connsiteY3" fmla="*/ 309335 h 1576136"/>
                <a:gd name="connsiteX4" fmla="*/ 423910 w 4517850"/>
                <a:gd name="connsiteY4" fmla="*/ 550611 h 1576136"/>
                <a:gd name="connsiteX5" fmla="*/ 338122 w 4517850"/>
                <a:gd name="connsiteY5" fmla="*/ 701652 h 1576136"/>
                <a:gd name="connsiteX6" fmla="*/ 297617 w 4517850"/>
                <a:gd name="connsiteY6" fmla="*/ 774678 h 1576136"/>
                <a:gd name="connsiteX7" fmla="*/ 205969 w 4517850"/>
                <a:gd name="connsiteY7" fmla="*/ 949526 h 1576136"/>
                <a:gd name="connsiteX8" fmla="*/ 75104 w 4517850"/>
                <a:gd name="connsiteY8" fmla="*/ 1287645 h 1576136"/>
                <a:gd name="connsiteX9" fmla="*/ 0 w 4517850"/>
                <a:gd name="connsiteY9" fmla="*/ 1576136 h 1576136"/>
                <a:gd name="connsiteX10" fmla="*/ 4504993 w 4517850"/>
                <a:gd name="connsiteY10" fmla="*/ 1543052 h 1576136"/>
                <a:gd name="connsiteX11" fmla="*/ 4498050 w 4517850"/>
                <a:gd name="connsiteY11" fmla="*/ 0 h 1576136"/>
                <a:gd name="connsiteX0" fmla="*/ 4498050 w 4517850"/>
                <a:gd name="connsiteY0" fmla="*/ 0 h 1576136"/>
                <a:gd name="connsiteX1" fmla="*/ 1074243 w 4517850"/>
                <a:gd name="connsiteY1" fmla="*/ 17436 h 1576136"/>
                <a:gd name="connsiteX2" fmla="*/ 806771 w 4517850"/>
                <a:gd name="connsiteY2" fmla="*/ 33563 h 1576136"/>
                <a:gd name="connsiteX3" fmla="*/ 567654 w 4517850"/>
                <a:gd name="connsiteY3" fmla="*/ 309335 h 1576136"/>
                <a:gd name="connsiteX4" fmla="*/ 423910 w 4517850"/>
                <a:gd name="connsiteY4" fmla="*/ 550611 h 1576136"/>
                <a:gd name="connsiteX5" fmla="*/ 338122 w 4517850"/>
                <a:gd name="connsiteY5" fmla="*/ 701652 h 1576136"/>
                <a:gd name="connsiteX6" fmla="*/ 297617 w 4517850"/>
                <a:gd name="connsiteY6" fmla="*/ 774678 h 1576136"/>
                <a:gd name="connsiteX7" fmla="*/ 205969 w 4517850"/>
                <a:gd name="connsiteY7" fmla="*/ 949526 h 1576136"/>
                <a:gd name="connsiteX8" fmla="*/ 75104 w 4517850"/>
                <a:gd name="connsiteY8" fmla="*/ 1287645 h 1576136"/>
                <a:gd name="connsiteX9" fmla="*/ 0 w 4517850"/>
                <a:gd name="connsiteY9" fmla="*/ 1576136 h 1576136"/>
                <a:gd name="connsiteX10" fmla="*/ 4504993 w 4517850"/>
                <a:gd name="connsiteY10" fmla="*/ 1543052 h 1576136"/>
                <a:gd name="connsiteX11" fmla="*/ 4498050 w 4517850"/>
                <a:gd name="connsiteY11" fmla="*/ 0 h 1576136"/>
                <a:gd name="connsiteX0" fmla="*/ 4498050 w 4517850"/>
                <a:gd name="connsiteY0" fmla="*/ 0 h 1576136"/>
                <a:gd name="connsiteX1" fmla="*/ 806771 w 4517850"/>
                <a:gd name="connsiteY1" fmla="*/ 33563 h 1576136"/>
                <a:gd name="connsiteX2" fmla="*/ 567654 w 4517850"/>
                <a:gd name="connsiteY2" fmla="*/ 309335 h 1576136"/>
                <a:gd name="connsiteX3" fmla="*/ 423910 w 4517850"/>
                <a:gd name="connsiteY3" fmla="*/ 550611 h 1576136"/>
                <a:gd name="connsiteX4" fmla="*/ 338122 w 4517850"/>
                <a:gd name="connsiteY4" fmla="*/ 701652 h 1576136"/>
                <a:gd name="connsiteX5" fmla="*/ 297617 w 4517850"/>
                <a:gd name="connsiteY5" fmla="*/ 774678 h 1576136"/>
                <a:gd name="connsiteX6" fmla="*/ 205969 w 4517850"/>
                <a:gd name="connsiteY6" fmla="*/ 949526 h 1576136"/>
                <a:gd name="connsiteX7" fmla="*/ 75104 w 4517850"/>
                <a:gd name="connsiteY7" fmla="*/ 1287645 h 1576136"/>
                <a:gd name="connsiteX8" fmla="*/ 0 w 4517850"/>
                <a:gd name="connsiteY8" fmla="*/ 1576136 h 1576136"/>
                <a:gd name="connsiteX9" fmla="*/ 4504993 w 4517850"/>
                <a:gd name="connsiteY9" fmla="*/ 1543052 h 1576136"/>
                <a:gd name="connsiteX10" fmla="*/ 4498050 w 4517850"/>
                <a:gd name="connsiteY10" fmla="*/ 0 h 1576136"/>
                <a:gd name="connsiteX0" fmla="*/ 4498050 w 4517850"/>
                <a:gd name="connsiteY0" fmla="*/ 0 h 1576136"/>
                <a:gd name="connsiteX1" fmla="*/ 685467 w 4517850"/>
                <a:gd name="connsiteY1" fmla="*/ 33563 h 1576136"/>
                <a:gd name="connsiteX2" fmla="*/ 567654 w 4517850"/>
                <a:gd name="connsiteY2" fmla="*/ 309335 h 1576136"/>
                <a:gd name="connsiteX3" fmla="*/ 423910 w 4517850"/>
                <a:gd name="connsiteY3" fmla="*/ 550611 h 1576136"/>
                <a:gd name="connsiteX4" fmla="*/ 338122 w 4517850"/>
                <a:gd name="connsiteY4" fmla="*/ 701652 h 1576136"/>
                <a:gd name="connsiteX5" fmla="*/ 297617 w 4517850"/>
                <a:gd name="connsiteY5" fmla="*/ 774678 h 1576136"/>
                <a:gd name="connsiteX6" fmla="*/ 205969 w 4517850"/>
                <a:gd name="connsiteY6" fmla="*/ 949526 h 1576136"/>
                <a:gd name="connsiteX7" fmla="*/ 75104 w 4517850"/>
                <a:gd name="connsiteY7" fmla="*/ 1287645 h 1576136"/>
                <a:gd name="connsiteX8" fmla="*/ 0 w 4517850"/>
                <a:gd name="connsiteY8" fmla="*/ 1576136 h 1576136"/>
                <a:gd name="connsiteX9" fmla="*/ 4504993 w 4517850"/>
                <a:gd name="connsiteY9" fmla="*/ 1543052 h 1576136"/>
                <a:gd name="connsiteX10" fmla="*/ 4498050 w 4517850"/>
                <a:gd name="connsiteY10" fmla="*/ 0 h 1576136"/>
                <a:gd name="connsiteX0" fmla="*/ 4498050 w 4517850"/>
                <a:gd name="connsiteY0" fmla="*/ 0 h 1576136"/>
                <a:gd name="connsiteX1" fmla="*/ 685467 w 4517850"/>
                <a:gd name="connsiteY1" fmla="*/ 33563 h 1576136"/>
                <a:gd name="connsiteX2" fmla="*/ 423910 w 4517850"/>
                <a:gd name="connsiteY2" fmla="*/ 550611 h 1576136"/>
                <a:gd name="connsiteX3" fmla="*/ 338122 w 4517850"/>
                <a:gd name="connsiteY3" fmla="*/ 701652 h 1576136"/>
                <a:gd name="connsiteX4" fmla="*/ 297617 w 4517850"/>
                <a:gd name="connsiteY4" fmla="*/ 774678 h 1576136"/>
                <a:gd name="connsiteX5" fmla="*/ 205969 w 4517850"/>
                <a:gd name="connsiteY5" fmla="*/ 949526 h 1576136"/>
                <a:gd name="connsiteX6" fmla="*/ 75104 w 4517850"/>
                <a:gd name="connsiteY6" fmla="*/ 1287645 h 1576136"/>
                <a:gd name="connsiteX7" fmla="*/ 0 w 4517850"/>
                <a:gd name="connsiteY7" fmla="*/ 1576136 h 1576136"/>
                <a:gd name="connsiteX8" fmla="*/ 4504993 w 4517850"/>
                <a:gd name="connsiteY8" fmla="*/ 1543052 h 1576136"/>
                <a:gd name="connsiteX9" fmla="*/ 4498050 w 4517850"/>
                <a:gd name="connsiteY9" fmla="*/ 0 h 1576136"/>
                <a:gd name="connsiteX0" fmla="*/ 4498050 w 4517850"/>
                <a:gd name="connsiteY0" fmla="*/ 0 h 1576136"/>
                <a:gd name="connsiteX1" fmla="*/ 685467 w 4517850"/>
                <a:gd name="connsiteY1" fmla="*/ 33563 h 1576136"/>
                <a:gd name="connsiteX2" fmla="*/ 338122 w 4517850"/>
                <a:gd name="connsiteY2" fmla="*/ 701652 h 1576136"/>
                <a:gd name="connsiteX3" fmla="*/ 297617 w 4517850"/>
                <a:gd name="connsiteY3" fmla="*/ 774678 h 1576136"/>
                <a:gd name="connsiteX4" fmla="*/ 205969 w 4517850"/>
                <a:gd name="connsiteY4" fmla="*/ 949526 h 1576136"/>
                <a:gd name="connsiteX5" fmla="*/ 75104 w 4517850"/>
                <a:gd name="connsiteY5" fmla="*/ 1287645 h 1576136"/>
                <a:gd name="connsiteX6" fmla="*/ 0 w 4517850"/>
                <a:gd name="connsiteY6" fmla="*/ 1576136 h 1576136"/>
                <a:gd name="connsiteX7" fmla="*/ 4504993 w 4517850"/>
                <a:gd name="connsiteY7" fmla="*/ 1543052 h 1576136"/>
                <a:gd name="connsiteX8" fmla="*/ 4498050 w 4517850"/>
                <a:gd name="connsiteY8" fmla="*/ 0 h 1576136"/>
                <a:gd name="connsiteX0" fmla="*/ 4498050 w 4517850"/>
                <a:gd name="connsiteY0" fmla="*/ 0 h 1576136"/>
                <a:gd name="connsiteX1" fmla="*/ 685467 w 4517850"/>
                <a:gd name="connsiteY1" fmla="*/ 33563 h 1576136"/>
                <a:gd name="connsiteX2" fmla="*/ 338122 w 4517850"/>
                <a:gd name="connsiteY2" fmla="*/ 701652 h 1576136"/>
                <a:gd name="connsiteX3" fmla="*/ 297617 w 4517850"/>
                <a:gd name="connsiteY3" fmla="*/ 774678 h 1576136"/>
                <a:gd name="connsiteX4" fmla="*/ 205969 w 4517850"/>
                <a:gd name="connsiteY4" fmla="*/ 949526 h 1576136"/>
                <a:gd name="connsiteX5" fmla="*/ 0 w 4517850"/>
                <a:gd name="connsiteY5" fmla="*/ 1576136 h 1576136"/>
                <a:gd name="connsiteX6" fmla="*/ 4504993 w 4517850"/>
                <a:gd name="connsiteY6" fmla="*/ 1543052 h 1576136"/>
                <a:gd name="connsiteX7" fmla="*/ 4498050 w 4517850"/>
                <a:gd name="connsiteY7" fmla="*/ 0 h 1576136"/>
                <a:gd name="connsiteX0" fmla="*/ 4498050 w 4517850"/>
                <a:gd name="connsiteY0" fmla="*/ 0 h 1576136"/>
                <a:gd name="connsiteX1" fmla="*/ 685467 w 4517850"/>
                <a:gd name="connsiteY1" fmla="*/ 33563 h 1576136"/>
                <a:gd name="connsiteX2" fmla="*/ 297617 w 4517850"/>
                <a:gd name="connsiteY2" fmla="*/ 774678 h 1576136"/>
                <a:gd name="connsiteX3" fmla="*/ 205969 w 4517850"/>
                <a:gd name="connsiteY3" fmla="*/ 949526 h 1576136"/>
                <a:gd name="connsiteX4" fmla="*/ 0 w 4517850"/>
                <a:gd name="connsiteY4" fmla="*/ 1576136 h 1576136"/>
                <a:gd name="connsiteX5" fmla="*/ 4504993 w 4517850"/>
                <a:gd name="connsiteY5" fmla="*/ 1543052 h 1576136"/>
                <a:gd name="connsiteX6" fmla="*/ 4498050 w 4517850"/>
                <a:gd name="connsiteY6" fmla="*/ 0 h 1576136"/>
                <a:gd name="connsiteX0" fmla="*/ 4498050 w 4517850"/>
                <a:gd name="connsiteY0" fmla="*/ 0 h 1576136"/>
                <a:gd name="connsiteX1" fmla="*/ 685467 w 4517850"/>
                <a:gd name="connsiteY1" fmla="*/ 33563 h 1576136"/>
                <a:gd name="connsiteX2" fmla="*/ 205969 w 4517850"/>
                <a:gd name="connsiteY2" fmla="*/ 949526 h 1576136"/>
                <a:gd name="connsiteX3" fmla="*/ 0 w 4517850"/>
                <a:gd name="connsiteY3" fmla="*/ 1576136 h 1576136"/>
                <a:gd name="connsiteX4" fmla="*/ 4504993 w 4517850"/>
                <a:gd name="connsiteY4" fmla="*/ 1543052 h 1576136"/>
                <a:gd name="connsiteX5" fmla="*/ 4498050 w 4517850"/>
                <a:gd name="connsiteY5" fmla="*/ 0 h 1576136"/>
                <a:gd name="connsiteX0" fmla="*/ 4498050 w 4517850"/>
                <a:gd name="connsiteY0" fmla="*/ 0 h 1576136"/>
                <a:gd name="connsiteX1" fmla="*/ 685467 w 4517850"/>
                <a:gd name="connsiteY1" fmla="*/ 33563 h 1576136"/>
                <a:gd name="connsiteX2" fmla="*/ 0 w 4517850"/>
                <a:gd name="connsiteY2" fmla="*/ 1576136 h 1576136"/>
                <a:gd name="connsiteX3" fmla="*/ 4504993 w 4517850"/>
                <a:gd name="connsiteY3" fmla="*/ 1543052 h 1576136"/>
                <a:gd name="connsiteX4" fmla="*/ 4498050 w 4517850"/>
                <a:gd name="connsiteY4" fmla="*/ 0 h 1576136"/>
                <a:gd name="connsiteX0" fmla="*/ 4498050 w 4517850"/>
                <a:gd name="connsiteY0" fmla="*/ 0 h 1576136"/>
                <a:gd name="connsiteX1" fmla="*/ 685467 w 4517850"/>
                <a:gd name="connsiteY1" fmla="*/ 33563 h 1576136"/>
                <a:gd name="connsiteX2" fmla="*/ 0 w 4517850"/>
                <a:gd name="connsiteY2" fmla="*/ 1576136 h 1576136"/>
                <a:gd name="connsiteX3" fmla="*/ 4504993 w 4517850"/>
                <a:gd name="connsiteY3" fmla="*/ 1543052 h 1576136"/>
                <a:gd name="connsiteX4" fmla="*/ 4498050 w 4517850"/>
                <a:gd name="connsiteY4" fmla="*/ 0 h 1576136"/>
                <a:gd name="connsiteX0" fmla="*/ 4498050 w 4517850"/>
                <a:gd name="connsiteY0" fmla="*/ 0 h 1576136"/>
                <a:gd name="connsiteX1" fmla="*/ 685467 w 4517850"/>
                <a:gd name="connsiteY1" fmla="*/ 33563 h 1576136"/>
                <a:gd name="connsiteX2" fmla="*/ 0 w 4517850"/>
                <a:gd name="connsiteY2" fmla="*/ 1576136 h 1576136"/>
                <a:gd name="connsiteX3" fmla="*/ 4504993 w 4517850"/>
                <a:gd name="connsiteY3" fmla="*/ 1543052 h 1576136"/>
                <a:gd name="connsiteX4" fmla="*/ 4498050 w 4517850"/>
                <a:gd name="connsiteY4" fmla="*/ 0 h 15761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17850" h="1576136">
                  <a:moveTo>
                    <a:pt x="4498050" y="0"/>
                  </a:moveTo>
                  <a:lnTo>
                    <a:pt x="685467" y="33563"/>
                  </a:lnTo>
                  <a:cubicBezTo>
                    <a:pt x="197042" y="738253"/>
                    <a:pt x="141844" y="1052418"/>
                    <a:pt x="0" y="1576136"/>
                  </a:cubicBezTo>
                  <a:lnTo>
                    <a:pt x="4504993" y="1543052"/>
                  </a:lnTo>
                  <a:cubicBezTo>
                    <a:pt x="4517850" y="1022356"/>
                    <a:pt x="4508436" y="644678"/>
                    <a:pt x="4498050" y="0"/>
                  </a:cubicBezTo>
                  <a:close/>
                </a:path>
              </a:pathLst>
            </a:custGeom>
            <a:solidFill>
              <a:srgbClr val="FFFFC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3762375" fontAlgn="base">
                <a:spcBef>
                  <a:spcPct val="0"/>
                </a:spcBef>
                <a:spcAft>
                  <a:spcPct val="0"/>
                </a:spcAft>
              </a:pPr>
              <a:endParaRPr lang="en-PH" sz="7400" dirty="0" smtClean="0">
                <a:solidFill>
                  <a:srgbClr val="000000"/>
                </a:solidFill>
                <a:cs typeface="Arial" charset="0"/>
              </a:endParaRPr>
            </a:p>
          </p:txBody>
        </p:sp>
        <p:sp>
          <p:nvSpPr>
            <p:cNvPr id="22" name="TextBox 21"/>
            <p:cNvSpPr txBox="1"/>
            <p:nvPr/>
          </p:nvSpPr>
          <p:spPr>
            <a:xfrm>
              <a:off x="9447806" y="27643409"/>
              <a:ext cx="5523524" cy="1728444"/>
            </a:xfrm>
            <a:prstGeom prst="rect">
              <a:avLst/>
            </a:prstGeom>
            <a:noFill/>
            <a:ln>
              <a:noFill/>
            </a:ln>
            <a:effectLst/>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fontAlgn="base">
                <a:spcBef>
                  <a:spcPct val="0"/>
                </a:spcBef>
                <a:spcAft>
                  <a:spcPct val="0"/>
                </a:spcAft>
              </a:pPr>
              <a:r>
                <a:rPr lang="en-US" sz="1400" b="1" dirty="0" smtClean="0">
                  <a:solidFill>
                    <a:srgbClr val="FF0000"/>
                  </a:solidFill>
                  <a:latin typeface="Verdana" pitchFamily="34" charset="0"/>
                  <a:ea typeface="Verdana" pitchFamily="34" charset="0"/>
                  <a:cs typeface="Verdana" pitchFamily="34" charset="0"/>
                </a:rPr>
                <a:t>NGOs</a:t>
              </a:r>
            </a:p>
            <a:p>
              <a:pPr algn="ctr" fontAlgn="base">
                <a:spcBef>
                  <a:spcPct val="0"/>
                </a:spcBef>
                <a:spcAft>
                  <a:spcPct val="0"/>
                </a:spcAft>
              </a:pPr>
              <a:r>
                <a:rPr lang="en-US" sz="1200" dirty="0" smtClean="0">
                  <a:solidFill>
                    <a:srgbClr val="000000"/>
                  </a:solidFill>
                  <a:latin typeface="Verdana" pitchFamily="34" charset="0"/>
                  <a:ea typeface="Verdana" pitchFamily="34" charset="0"/>
                  <a:cs typeface="Verdana" pitchFamily="34" charset="0"/>
                </a:rPr>
                <a:t>Rainforest Alliance, </a:t>
              </a:r>
              <a:r>
                <a:rPr lang="en-US" sz="1200" dirty="0" err="1" smtClean="0">
                  <a:solidFill>
                    <a:srgbClr val="000000"/>
                  </a:solidFill>
                  <a:latin typeface="Verdana" pitchFamily="34" charset="0"/>
                  <a:ea typeface="Verdana" pitchFamily="34" charset="0"/>
                  <a:cs typeface="Verdana" pitchFamily="34" charset="0"/>
                </a:rPr>
                <a:t>FairTrade</a:t>
              </a:r>
              <a:r>
                <a:rPr lang="en-US" sz="1200" dirty="0" smtClean="0">
                  <a:solidFill>
                    <a:srgbClr val="000000"/>
                  </a:solidFill>
                  <a:latin typeface="Verdana" pitchFamily="34" charset="0"/>
                  <a:ea typeface="Verdana" pitchFamily="34" charset="0"/>
                  <a:cs typeface="Verdana" pitchFamily="34" charset="0"/>
                </a:rPr>
                <a:t>, Wildlife Conservation Society, </a:t>
              </a:r>
              <a:r>
                <a:rPr lang="en-US" sz="1200" dirty="0" err="1" smtClean="0">
                  <a:solidFill>
                    <a:srgbClr val="000000"/>
                  </a:solidFill>
                  <a:latin typeface="Verdana" pitchFamily="34" charset="0"/>
                  <a:ea typeface="Verdana" pitchFamily="34" charset="0"/>
                  <a:cs typeface="Verdana" pitchFamily="34" charset="0"/>
                </a:rPr>
                <a:t>Solidaridad</a:t>
              </a:r>
              <a:r>
                <a:rPr lang="en-US" sz="1200" dirty="0" smtClean="0">
                  <a:solidFill>
                    <a:srgbClr val="000000"/>
                  </a:solidFill>
                  <a:latin typeface="Verdana" pitchFamily="34" charset="0"/>
                  <a:ea typeface="Verdana" pitchFamily="34" charset="0"/>
                  <a:cs typeface="Verdana" pitchFamily="34" charset="0"/>
                </a:rPr>
                <a:t>, WWF</a:t>
              </a:r>
              <a:endParaRPr lang="en-US" sz="1200" dirty="0">
                <a:solidFill>
                  <a:srgbClr val="000000"/>
                </a:solidFill>
                <a:latin typeface="Verdana" pitchFamily="34" charset="0"/>
                <a:ea typeface="Verdana" pitchFamily="34" charset="0"/>
                <a:cs typeface="Verdana" pitchFamily="34" charset="0"/>
              </a:endParaRPr>
            </a:p>
          </p:txBody>
        </p:sp>
        <p:sp>
          <p:nvSpPr>
            <p:cNvPr id="23" name="Rectangle 22"/>
            <p:cNvSpPr/>
            <p:nvPr/>
          </p:nvSpPr>
          <p:spPr bwMode="auto">
            <a:xfrm>
              <a:off x="4572926" y="26609985"/>
              <a:ext cx="5104670" cy="1033422"/>
            </a:xfrm>
            <a:prstGeom prst="rect">
              <a:avLst/>
            </a:prstGeom>
            <a:solidFill>
              <a:srgbClr val="FFFFC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3762375" fontAlgn="base">
                <a:spcBef>
                  <a:spcPct val="0"/>
                </a:spcBef>
                <a:spcAft>
                  <a:spcPct val="0"/>
                </a:spcAft>
              </a:pPr>
              <a:endParaRPr lang="en-PH" sz="7400" dirty="0" smtClean="0">
                <a:solidFill>
                  <a:srgbClr val="000000"/>
                </a:solidFill>
                <a:cs typeface="Arial" charset="0"/>
              </a:endParaRPr>
            </a:p>
          </p:txBody>
        </p:sp>
        <p:sp>
          <p:nvSpPr>
            <p:cNvPr id="24" name="TextBox 23"/>
            <p:cNvSpPr txBox="1"/>
            <p:nvPr/>
          </p:nvSpPr>
          <p:spPr>
            <a:xfrm>
              <a:off x="4452496" y="26593994"/>
              <a:ext cx="5104670" cy="1049413"/>
            </a:xfrm>
            <a:prstGeom prst="rect">
              <a:avLst/>
            </a:prstGeom>
            <a:noFill/>
            <a:ln>
              <a:noFill/>
            </a:ln>
            <a:effectLst/>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fontAlgn="base">
                <a:spcBef>
                  <a:spcPct val="0"/>
                </a:spcBef>
                <a:spcAft>
                  <a:spcPct val="0"/>
                </a:spcAft>
              </a:pPr>
              <a:r>
                <a:rPr lang="en-US" sz="1400" b="1" dirty="0" smtClean="0">
                  <a:solidFill>
                    <a:srgbClr val="FF0000"/>
                  </a:solidFill>
                  <a:latin typeface="Verdana" pitchFamily="34" charset="0"/>
                  <a:ea typeface="Verdana" pitchFamily="34" charset="0"/>
                  <a:cs typeface="Verdana" pitchFamily="34" charset="0"/>
                </a:rPr>
                <a:t>International Orgs </a:t>
              </a:r>
            </a:p>
            <a:p>
              <a:pPr algn="ctr" fontAlgn="base">
                <a:spcBef>
                  <a:spcPct val="0"/>
                </a:spcBef>
                <a:spcAft>
                  <a:spcPct val="0"/>
                </a:spcAft>
              </a:pPr>
              <a:r>
                <a:rPr lang="en-US" sz="1400" dirty="0" smtClean="0">
                  <a:solidFill>
                    <a:srgbClr val="000000"/>
                  </a:solidFill>
                  <a:latin typeface="Verdana" pitchFamily="34" charset="0"/>
                  <a:ea typeface="Verdana" pitchFamily="34" charset="0"/>
                  <a:cs typeface="Verdana" pitchFamily="34" charset="0"/>
                </a:rPr>
                <a:t>UNEP, FAO, IFC</a:t>
              </a:r>
              <a:endParaRPr lang="en-US" sz="1400" dirty="0">
                <a:solidFill>
                  <a:srgbClr val="000000"/>
                </a:solidFill>
                <a:latin typeface="Verdana" pitchFamily="34" charset="0"/>
                <a:ea typeface="Verdana" pitchFamily="34" charset="0"/>
                <a:cs typeface="Verdana" pitchFamily="34" charset="0"/>
              </a:endParaRPr>
            </a:p>
          </p:txBody>
        </p:sp>
      </p:grpSp>
    </p:spTree>
    <p:extLst>
      <p:ext uri="{BB962C8B-B14F-4D97-AF65-F5344CB8AC3E}">
        <p14:creationId xmlns:p14="http://schemas.microsoft.com/office/powerpoint/2010/main" val="389647725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7"/>
          <p:cNvSpPr txBox="1">
            <a:spLocks/>
          </p:cNvSpPr>
          <p:nvPr/>
        </p:nvSpPr>
        <p:spPr>
          <a:xfrm>
            <a:off x="6553200" y="7608414"/>
            <a:ext cx="2133600" cy="365125"/>
          </a:xfrm>
          <a:prstGeom prst="rect">
            <a:avLst/>
          </a:prstGeom>
        </p:spPr>
        <p:txBody>
          <a:bodyPr/>
          <a:lstStyle/>
          <a:p>
            <a:pPr fontAlgn="base">
              <a:spcBef>
                <a:spcPct val="0"/>
              </a:spcBef>
              <a:spcAft>
                <a:spcPct val="0"/>
              </a:spcAft>
              <a:defRPr/>
            </a:pPr>
            <a:fld id="{57F35F2B-D743-4556-9929-768359209A44}" type="slidenum">
              <a:rPr lang="nl-NL" smtClean="0">
                <a:solidFill>
                  <a:prstClr val="black">
                    <a:tint val="75000"/>
                  </a:prstClr>
                </a:solidFill>
                <a:cs typeface="Arial" charset="0"/>
              </a:rPr>
              <a:pPr fontAlgn="base">
                <a:spcBef>
                  <a:spcPct val="0"/>
                </a:spcBef>
                <a:spcAft>
                  <a:spcPct val="0"/>
                </a:spcAft>
                <a:defRPr/>
              </a:pPr>
              <a:t>16</a:t>
            </a:fld>
            <a:endParaRPr lang="nl-NL">
              <a:solidFill>
                <a:prstClr val="black">
                  <a:tint val="75000"/>
                </a:prstClr>
              </a:solidFill>
              <a:cs typeface="Arial" charset="0"/>
            </a:endParaRPr>
          </a:p>
        </p:txBody>
      </p:sp>
      <p:sp>
        <p:nvSpPr>
          <p:cNvPr id="16" name="Text Placeholder 4"/>
          <p:cNvSpPr txBox="1">
            <a:spLocks/>
          </p:cNvSpPr>
          <p:nvPr/>
        </p:nvSpPr>
        <p:spPr>
          <a:xfrm>
            <a:off x="0" y="0"/>
            <a:ext cx="9162612" cy="913648"/>
          </a:xfrm>
          <a:prstGeom prst="rect">
            <a:avLst/>
          </a:prstGeom>
          <a:solidFill>
            <a:srgbClr val="306000"/>
          </a:solidFill>
        </p:spPr>
        <p:txBody>
          <a:bodyPr/>
          <a:lstStyle>
            <a:lvl1pPr marL="342900" indent="-342900" algn="l" rtl="0" fontAlgn="base">
              <a:spcBef>
                <a:spcPct val="20000"/>
              </a:spcBef>
              <a:spcAft>
                <a:spcPct val="0"/>
              </a:spcAft>
              <a:buFont typeface="Arial" charset="0"/>
              <a:buNone/>
              <a:defRPr sz="4400" b="1" kern="1200">
                <a:solidFill>
                  <a:schemeClr val="accent6">
                    <a:lumMod val="75000"/>
                  </a:schemeClr>
                </a:solidFill>
                <a:latin typeface="Arial" pitchFamily="34" charset="0"/>
                <a:ea typeface="+mn-ea"/>
                <a:cs typeface="Arial" pitchFamily="34" charset="0"/>
              </a:defRPr>
            </a:lvl1pPr>
            <a:lvl2pPr marL="742950" indent="-285750" algn="l" rtl="0" fontAlgn="base">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7938">
              <a:lnSpc>
                <a:spcPct val="150000"/>
              </a:lnSpc>
            </a:pPr>
            <a:r>
              <a:rPr lang="en-US" sz="2800" dirty="0" smtClean="0">
                <a:solidFill>
                  <a:srgbClr val="FF9966">
                    <a:lumMod val="60000"/>
                    <a:lumOff val="40000"/>
                  </a:srgbClr>
                </a:solidFill>
              </a:rPr>
              <a:t>SRP institutional members</a:t>
            </a:r>
            <a:endParaRPr lang="en-US" sz="2800" dirty="0">
              <a:solidFill>
                <a:srgbClr val="FF9966">
                  <a:lumMod val="60000"/>
                  <a:lumOff val="40000"/>
                </a:srgbClr>
              </a:solidFill>
            </a:endParaRPr>
          </a:p>
        </p:txBody>
      </p:sp>
      <p:pic>
        <p:nvPicPr>
          <p:cNvPr id="17" name="Picture 2"/>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7070731" y="-14066"/>
            <a:ext cx="2073275" cy="8862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6" name="Picture 2" descr="C:\Users\Wyn\Google Drive\SRP\Membership\Member databases\Member logos 061016.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0" y="1134636"/>
            <a:ext cx="5975991" cy="5635909"/>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C:\Users\Wyn\Google Drive\SRP\Membership\Reismuehle Brunnen\Reisemuehle Logo.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51182" y="3355163"/>
            <a:ext cx="439097" cy="570827"/>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41470" y="2343150"/>
            <a:ext cx="85852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8055471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0"/>
        <p:cNvGrpSpPr/>
        <p:nvPr/>
      </p:nvGrpSpPr>
      <p:grpSpPr>
        <a:xfrm>
          <a:off x="0" y="0"/>
          <a:ext cx="0" cy="0"/>
          <a:chOff x="0" y="0"/>
          <a:chExt cx="0" cy="0"/>
        </a:xfrm>
      </p:grpSpPr>
      <p:sp>
        <p:nvSpPr>
          <p:cNvPr id="61" name="Shape 61"/>
          <p:cNvSpPr txBox="1">
            <a:spLocks noGrp="1"/>
          </p:cNvSpPr>
          <p:nvPr>
            <p:ph type="title"/>
          </p:nvPr>
        </p:nvSpPr>
        <p:spPr>
          <a:xfrm>
            <a:off x="530013" y="152400"/>
            <a:ext cx="7529927" cy="943253"/>
          </a:xfrm>
          <a:prstGeom prst="rect">
            <a:avLst/>
          </a:prstGeom>
        </p:spPr>
        <p:txBody>
          <a:bodyPr lIns="91410" tIns="91410" rIns="91410" bIns="91410" anchor="ctr" anchorCtr="0">
            <a:noAutofit/>
          </a:bodyPr>
          <a:lstStyle/>
          <a:p>
            <a:r>
              <a:rPr lang="en-US" sz="2400" b="1" dirty="0" smtClean="0">
                <a:solidFill>
                  <a:schemeClr val="accent5"/>
                </a:solidFill>
                <a:latin typeface="Candara" panose="020E0502030303020204" pitchFamily="34" charset="0"/>
              </a:rPr>
              <a:t>The building blocks…</a:t>
            </a:r>
            <a:endParaRPr sz="2400" b="1" dirty="0">
              <a:solidFill>
                <a:schemeClr val="accent5"/>
              </a:solidFill>
              <a:latin typeface="Candara" panose="020E0502030303020204" pitchFamily="34" charset="0"/>
            </a:endParaRPr>
          </a:p>
        </p:txBody>
      </p:sp>
      <p:sp>
        <p:nvSpPr>
          <p:cNvPr id="62" name="Shape 62"/>
          <p:cNvSpPr txBox="1">
            <a:spLocks noGrp="1"/>
          </p:cNvSpPr>
          <p:nvPr>
            <p:ph type="body" idx="1"/>
          </p:nvPr>
        </p:nvSpPr>
        <p:spPr>
          <a:xfrm>
            <a:off x="193870" y="1123968"/>
            <a:ext cx="8410622" cy="4311865"/>
          </a:xfrm>
          <a:prstGeom prst="rect">
            <a:avLst/>
          </a:prstGeom>
        </p:spPr>
        <p:txBody>
          <a:bodyPr lIns="91410" tIns="91410" rIns="91410" bIns="91410" anchor="t" anchorCtr="0">
            <a:noAutofit/>
          </a:bodyPr>
          <a:lstStyle/>
          <a:p>
            <a:pPr lvl="5">
              <a:lnSpc>
                <a:spcPct val="100000"/>
              </a:lnSpc>
              <a:spcAft>
                <a:spcPts val="0"/>
              </a:spcAft>
            </a:pPr>
            <a:endParaRPr lang="en-US" sz="1800" b="1" dirty="0">
              <a:solidFill>
                <a:srgbClr val="0070C0"/>
              </a:solidFill>
              <a:latin typeface="Candara" panose="020E0502030303020204" pitchFamily="34" charset="0"/>
            </a:endParaRPr>
          </a:p>
          <a:p>
            <a:endParaRPr lang="en-US" sz="2200" b="1" dirty="0">
              <a:solidFill>
                <a:schemeClr val="tx1"/>
              </a:solidFill>
              <a:latin typeface="Candara" panose="020E0502030303020204" pitchFamily="34" charset="0"/>
            </a:endParaRPr>
          </a:p>
        </p:txBody>
      </p:sp>
      <p:pic>
        <p:nvPicPr>
          <p:cNvPr id="63" name="Shape 63"/>
          <p:cNvPicPr preferRelativeResize="0"/>
          <p:nvPr/>
        </p:nvPicPr>
        <p:blipFill>
          <a:blip r:embed="rId4">
            <a:alphaModFix/>
          </a:blip>
          <a:stretch>
            <a:fillRect/>
          </a:stretch>
        </p:blipFill>
        <p:spPr>
          <a:xfrm>
            <a:off x="8198361" y="297925"/>
            <a:ext cx="756175" cy="900150"/>
          </a:xfrm>
          <a:prstGeom prst="rect">
            <a:avLst/>
          </a:prstGeom>
          <a:noFill/>
          <a:ln>
            <a:noFill/>
          </a:ln>
        </p:spPr>
      </p:pic>
      <p:grpSp>
        <p:nvGrpSpPr>
          <p:cNvPr id="5" name="Group 4"/>
          <p:cNvGrpSpPr/>
          <p:nvPr/>
        </p:nvGrpSpPr>
        <p:grpSpPr>
          <a:xfrm>
            <a:off x="685800" y="1010701"/>
            <a:ext cx="7074852" cy="5542499"/>
            <a:chOff x="1217878" y="881336"/>
            <a:chExt cx="7074852" cy="5542499"/>
          </a:xfrm>
        </p:grpSpPr>
        <p:sp>
          <p:nvSpPr>
            <p:cNvPr id="6" name="Rectangle 5"/>
            <p:cNvSpPr/>
            <p:nvPr/>
          </p:nvSpPr>
          <p:spPr>
            <a:xfrm>
              <a:off x="4788024" y="1529408"/>
              <a:ext cx="3456384" cy="1440160"/>
            </a:xfrm>
            <a:prstGeom prst="rect">
              <a:avLst/>
            </a:prstGeom>
            <a:solidFill>
              <a:schemeClr val="accent3">
                <a:lumMod val="60000"/>
                <a:lumOff val="40000"/>
                <a:alpha val="20000"/>
              </a:schemeClr>
            </a:solidFill>
            <a:ln>
              <a:solidFill>
                <a:srgbClr val="00665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prstClr val="white"/>
                </a:solidFill>
              </a:endParaRPr>
            </a:p>
          </p:txBody>
        </p:sp>
        <p:sp>
          <p:nvSpPr>
            <p:cNvPr id="7" name="Rectangle 6"/>
            <p:cNvSpPr/>
            <p:nvPr/>
          </p:nvSpPr>
          <p:spPr>
            <a:xfrm>
              <a:off x="1259632" y="1529408"/>
              <a:ext cx="3528392" cy="1440160"/>
            </a:xfrm>
            <a:prstGeom prst="rect">
              <a:avLst/>
            </a:prstGeom>
            <a:solidFill>
              <a:schemeClr val="accent3">
                <a:lumMod val="60000"/>
                <a:lumOff val="40000"/>
                <a:alpha val="20000"/>
              </a:schemeClr>
            </a:solidFill>
            <a:ln>
              <a:solidFill>
                <a:srgbClr val="00665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prstClr val="white"/>
                </a:solidFill>
              </a:endParaRPr>
            </a:p>
          </p:txBody>
        </p:sp>
        <p:sp>
          <p:nvSpPr>
            <p:cNvPr id="8" name="Down Arrow 7"/>
            <p:cNvSpPr/>
            <p:nvPr/>
          </p:nvSpPr>
          <p:spPr>
            <a:xfrm>
              <a:off x="4427984" y="2969568"/>
              <a:ext cx="684000" cy="430832"/>
            </a:xfrm>
            <a:prstGeom prst="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400">
                <a:solidFill>
                  <a:prstClr val="white"/>
                </a:solidFill>
              </a:endParaRPr>
            </a:p>
          </p:txBody>
        </p:sp>
        <p:sp>
          <p:nvSpPr>
            <p:cNvPr id="9" name="Rectangle 8"/>
            <p:cNvSpPr/>
            <p:nvPr/>
          </p:nvSpPr>
          <p:spPr>
            <a:xfrm>
              <a:off x="1259632" y="881336"/>
              <a:ext cx="6984776" cy="432048"/>
            </a:xfrm>
            <a:prstGeom prst="rect">
              <a:avLst/>
            </a:prstGeom>
            <a:solidFill>
              <a:srgbClr val="006652"/>
            </a:solidFill>
            <a:ln>
              <a:solidFill>
                <a:schemeClr val="accent3">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b="1" dirty="0" smtClean="0">
                  <a:solidFill>
                    <a:prstClr val="white"/>
                  </a:solidFill>
                </a:rPr>
                <a:t>Goal:  1 million farmers adopt climate-smart best practice</a:t>
              </a:r>
              <a:endParaRPr lang="nl-NL" b="1" dirty="0">
                <a:solidFill>
                  <a:prstClr val="white"/>
                </a:solidFill>
              </a:endParaRPr>
            </a:p>
          </p:txBody>
        </p:sp>
        <p:sp>
          <p:nvSpPr>
            <p:cNvPr id="10" name="Down Arrow 9"/>
            <p:cNvSpPr/>
            <p:nvPr/>
          </p:nvSpPr>
          <p:spPr>
            <a:xfrm>
              <a:off x="4427984" y="4953000"/>
              <a:ext cx="684000" cy="464800"/>
            </a:xfrm>
            <a:prstGeom prst="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400">
                <a:solidFill>
                  <a:prstClr val="white"/>
                </a:solidFill>
              </a:endParaRPr>
            </a:p>
          </p:txBody>
        </p:sp>
        <p:sp>
          <p:nvSpPr>
            <p:cNvPr id="11" name="Down Arrow 10"/>
            <p:cNvSpPr/>
            <p:nvPr/>
          </p:nvSpPr>
          <p:spPr>
            <a:xfrm>
              <a:off x="4427984" y="1313384"/>
              <a:ext cx="684000" cy="216024"/>
            </a:xfrm>
            <a:prstGeom prst="downArrow">
              <a:avLst/>
            </a:prstGeom>
            <a:solidFill>
              <a:schemeClr val="bg1"/>
            </a:solidFill>
            <a:ln>
              <a:solidFill>
                <a:srgbClr val="0066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400">
                <a:solidFill>
                  <a:prstClr val="white"/>
                </a:solidFill>
              </a:endParaRPr>
            </a:p>
          </p:txBody>
        </p:sp>
        <p:sp>
          <p:nvSpPr>
            <p:cNvPr id="12" name="Rounded Rectangle 11"/>
            <p:cNvSpPr/>
            <p:nvPr/>
          </p:nvSpPr>
          <p:spPr>
            <a:xfrm>
              <a:off x="1691680" y="1792716"/>
              <a:ext cx="1356320" cy="540000"/>
            </a:xfrm>
            <a:prstGeom prst="roundRect">
              <a:avLst/>
            </a:prstGeom>
            <a:solidFill>
              <a:srgbClr val="006652"/>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400" b="1" dirty="0" smtClean="0">
                  <a:solidFill>
                    <a:prstClr val="white"/>
                  </a:solidFill>
                </a:rPr>
                <a:t>Standard</a:t>
              </a:r>
              <a:endParaRPr lang="nl-NL" sz="1400" b="1" dirty="0">
                <a:solidFill>
                  <a:prstClr val="white"/>
                </a:solidFill>
              </a:endParaRPr>
            </a:p>
          </p:txBody>
        </p:sp>
        <p:sp>
          <p:nvSpPr>
            <p:cNvPr id="13" name="Rounded Rectangle 12"/>
            <p:cNvSpPr/>
            <p:nvPr/>
          </p:nvSpPr>
          <p:spPr>
            <a:xfrm>
              <a:off x="3130248" y="2055816"/>
              <a:ext cx="1517952" cy="687383"/>
            </a:xfrm>
            <a:prstGeom prst="roundRect">
              <a:avLst/>
            </a:prstGeom>
            <a:solidFill>
              <a:srgbClr val="006652"/>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400" b="1" dirty="0" smtClean="0">
                  <a:solidFill>
                    <a:prstClr val="white"/>
                  </a:solidFill>
                </a:rPr>
                <a:t>Assurance &amp; </a:t>
              </a:r>
              <a:r>
                <a:rPr lang="nl-NL" sz="1400" b="1" dirty="0" err="1" smtClean="0">
                  <a:solidFill>
                    <a:prstClr val="white"/>
                  </a:solidFill>
                </a:rPr>
                <a:t>communication</a:t>
              </a:r>
              <a:endParaRPr lang="nl-NL" sz="1400" b="1" dirty="0">
                <a:solidFill>
                  <a:prstClr val="white"/>
                </a:solidFill>
              </a:endParaRPr>
            </a:p>
          </p:txBody>
        </p:sp>
        <p:sp>
          <p:nvSpPr>
            <p:cNvPr id="14" name="Rounded Rectangle 13"/>
            <p:cNvSpPr/>
            <p:nvPr/>
          </p:nvSpPr>
          <p:spPr>
            <a:xfrm>
              <a:off x="5322899" y="2090431"/>
              <a:ext cx="2160240" cy="540000"/>
            </a:xfrm>
            <a:prstGeom prst="roundRect">
              <a:avLst/>
            </a:prstGeom>
            <a:solidFill>
              <a:srgbClr val="006652"/>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400" b="1" dirty="0" smtClean="0">
                  <a:solidFill>
                    <a:prstClr val="white"/>
                  </a:solidFill>
                </a:rPr>
                <a:t>Public regulation &amp; support policies</a:t>
              </a:r>
              <a:endParaRPr lang="nl-NL" sz="1400" b="1" dirty="0">
                <a:solidFill>
                  <a:prstClr val="white"/>
                </a:solidFill>
              </a:endParaRPr>
            </a:p>
          </p:txBody>
        </p:sp>
        <p:sp>
          <p:nvSpPr>
            <p:cNvPr id="15" name="Rounded Rectangle 14"/>
            <p:cNvSpPr/>
            <p:nvPr/>
          </p:nvSpPr>
          <p:spPr>
            <a:xfrm>
              <a:off x="1691680" y="2357560"/>
              <a:ext cx="1368152" cy="540000"/>
            </a:xfrm>
            <a:prstGeom prst="roundRect">
              <a:avLst/>
            </a:prstGeom>
            <a:solidFill>
              <a:srgbClr val="006652"/>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400" b="1" dirty="0" smtClean="0">
                  <a:solidFill>
                    <a:prstClr val="white"/>
                  </a:solidFill>
                </a:rPr>
                <a:t>Incentive mechanisms</a:t>
              </a:r>
              <a:endParaRPr lang="nl-NL" sz="1400" b="1" dirty="0">
                <a:solidFill>
                  <a:prstClr val="white"/>
                </a:solidFill>
              </a:endParaRPr>
            </a:p>
          </p:txBody>
        </p:sp>
        <p:sp>
          <p:nvSpPr>
            <p:cNvPr id="16" name="Rounded Rectangle 15"/>
            <p:cNvSpPr/>
            <p:nvPr/>
          </p:nvSpPr>
          <p:spPr>
            <a:xfrm>
              <a:off x="1547844" y="1431793"/>
              <a:ext cx="2952328" cy="396280"/>
            </a:xfrm>
            <a:prstGeom prst="roundRect">
              <a:avLst/>
            </a:prstGeom>
            <a:solidFill>
              <a:schemeClr val="tx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t"/>
            <a:lstStyle/>
            <a:p>
              <a:r>
                <a:rPr lang="en-US" sz="2000" b="1" dirty="0" smtClean="0">
                  <a:solidFill>
                    <a:srgbClr val="1F497D"/>
                  </a:solidFill>
                </a:rPr>
                <a:t>Supply chain governance</a:t>
              </a:r>
            </a:p>
            <a:p>
              <a:endParaRPr lang="nl-NL" sz="2000" b="1" dirty="0">
                <a:solidFill>
                  <a:srgbClr val="1F497D"/>
                </a:solidFill>
              </a:endParaRPr>
            </a:p>
          </p:txBody>
        </p:sp>
        <p:sp>
          <p:nvSpPr>
            <p:cNvPr id="17" name="Rounded Rectangle 16"/>
            <p:cNvSpPr/>
            <p:nvPr/>
          </p:nvSpPr>
          <p:spPr>
            <a:xfrm>
              <a:off x="5016290" y="1422210"/>
              <a:ext cx="3276440" cy="351656"/>
            </a:xfrm>
            <a:prstGeom prst="roundRect">
              <a:avLst/>
            </a:prstGeom>
            <a:solidFill>
              <a:schemeClr val="tx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t"/>
            <a:lstStyle/>
            <a:p>
              <a:r>
                <a:rPr lang="en-US" sz="2000" b="1" dirty="0" smtClean="0">
                  <a:solidFill>
                    <a:srgbClr val="1F497D"/>
                  </a:solidFill>
                </a:rPr>
                <a:t>Public sector engagement</a:t>
              </a:r>
            </a:p>
            <a:p>
              <a:endParaRPr lang="nl-NL" sz="2000" b="1" dirty="0">
                <a:solidFill>
                  <a:srgbClr val="1F497D"/>
                </a:solidFill>
              </a:endParaRPr>
            </a:p>
          </p:txBody>
        </p:sp>
        <p:sp>
          <p:nvSpPr>
            <p:cNvPr id="18" name="Rounded Rectangle 17"/>
            <p:cNvSpPr/>
            <p:nvPr/>
          </p:nvSpPr>
          <p:spPr>
            <a:xfrm>
              <a:off x="1248000" y="3396856"/>
              <a:ext cx="1882248" cy="1552600"/>
            </a:xfrm>
            <a:prstGeom prst="roundRect">
              <a:avLst/>
            </a:prstGeom>
            <a:solidFill>
              <a:srgbClr val="006652"/>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nl-NL" sz="2000" b="1" dirty="0" smtClean="0">
                  <a:solidFill>
                    <a:prstClr val="white"/>
                  </a:solidFill>
                </a:rPr>
                <a:t>Business case</a:t>
              </a:r>
            </a:p>
            <a:p>
              <a:pPr marL="180975" indent="-180975">
                <a:buFont typeface="Arial" pitchFamily="34" charset="0"/>
                <a:buChar char="•"/>
              </a:pPr>
              <a:r>
                <a:rPr lang="en-US" sz="1400" b="1" dirty="0" smtClean="0">
                  <a:solidFill>
                    <a:prstClr val="white"/>
                  </a:solidFill>
                </a:rPr>
                <a:t>Farm </a:t>
              </a:r>
              <a:r>
                <a:rPr lang="en-US" sz="1400" b="1" dirty="0">
                  <a:solidFill>
                    <a:prstClr val="white"/>
                  </a:solidFill>
                </a:rPr>
                <a:t>level</a:t>
              </a:r>
            </a:p>
            <a:p>
              <a:pPr marL="180975" indent="-180975">
                <a:buFont typeface="Arial" pitchFamily="34" charset="0"/>
                <a:buChar char="•"/>
              </a:pPr>
              <a:r>
                <a:rPr lang="en-US" sz="1400" b="1" dirty="0" smtClean="0">
                  <a:solidFill>
                    <a:prstClr val="white"/>
                  </a:solidFill>
                </a:rPr>
                <a:t>Supply </a:t>
              </a:r>
              <a:r>
                <a:rPr lang="en-US" sz="1400" b="1" dirty="0">
                  <a:solidFill>
                    <a:prstClr val="white"/>
                  </a:solidFill>
                </a:rPr>
                <a:t>chain level</a:t>
              </a:r>
            </a:p>
            <a:p>
              <a:pPr marL="180975" indent="-180975">
                <a:buFont typeface="Arial" pitchFamily="34" charset="0"/>
                <a:buChar char="•"/>
              </a:pPr>
              <a:r>
                <a:rPr lang="en-US" sz="1400" b="1" dirty="0" smtClean="0">
                  <a:solidFill>
                    <a:prstClr val="white"/>
                  </a:solidFill>
                </a:rPr>
                <a:t>Ecosystem </a:t>
              </a:r>
              <a:r>
                <a:rPr lang="en-US" sz="1400" b="1" dirty="0">
                  <a:solidFill>
                    <a:prstClr val="white"/>
                  </a:solidFill>
                </a:rPr>
                <a:t>services</a:t>
              </a:r>
              <a:endParaRPr lang="nl-NL" sz="1400" b="1" dirty="0">
                <a:solidFill>
                  <a:prstClr val="white"/>
                </a:solidFill>
              </a:endParaRPr>
            </a:p>
          </p:txBody>
        </p:sp>
        <p:sp>
          <p:nvSpPr>
            <p:cNvPr id="19" name="Rounded Rectangle 18"/>
            <p:cNvSpPr/>
            <p:nvPr/>
          </p:nvSpPr>
          <p:spPr>
            <a:xfrm>
              <a:off x="1217878" y="5631723"/>
              <a:ext cx="1224136" cy="540000"/>
            </a:xfrm>
            <a:prstGeom prst="roundRect">
              <a:avLst/>
            </a:prstGeom>
            <a:solidFill>
              <a:srgbClr val="006652"/>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400" b="1" dirty="0" err="1" smtClean="0">
                  <a:solidFill>
                    <a:prstClr val="white"/>
                  </a:solidFill>
                </a:rPr>
                <a:t>Proxies</a:t>
              </a:r>
              <a:r>
                <a:rPr lang="nl-NL" sz="1400" b="1" dirty="0" smtClean="0">
                  <a:solidFill>
                    <a:prstClr val="white"/>
                  </a:solidFill>
                </a:rPr>
                <a:t> / </a:t>
              </a:r>
              <a:r>
                <a:rPr lang="nl-NL" sz="1400" b="1" dirty="0" err="1" smtClean="0">
                  <a:solidFill>
                    <a:prstClr val="white"/>
                  </a:solidFill>
                </a:rPr>
                <a:t>levels</a:t>
              </a:r>
              <a:endParaRPr lang="nl-NL" sz="1400" b="1" dirty="0">
                <a:solidFill>
                  <a:prstClr val="white"/>
                </a:solidFill>
              </a:endParaRPr>
            </a:p>
          </p:txBody>
        </p:sp>
        <p:sp>
          <p:nvSpPr>
            <p:cNvPr id="20" name="Rounded Rectangle 19"/>
            <p:cNvSpPr/>
            <p:nvPr/>
          </p:nvSpPr>
          <p:spPr>
            <a:xfrm>
              <a:off x="6403019" y="3400400"/>
              <a:ext cx="1800000" cy="1552600"/>
            </a:xfrm>
            <a:prstGeom prst="roundRect">
              <a:avLst/>
            </a:prstGeom>
            <a:solidFill>
              <a:srgbClr val="006652"/>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sz="2000" b="1" dirty="0" smtClean="0">
                  <a:solidFill>
                    <a:prstClr val="white"/>
                  </a:solidFill>
                </a:rPr>
                <a:t>Awareness raising</a:t>
              </a:r>
              <a:endParaRPr lang="nl-NL" sz="2000" b="1" dirty="0">
                <a:solidFill>
                  <a:prstClr val="white"/>
                </a:solidFill>
              </a:endParaRPr>
            </a:p>
          </p:txBody>
        </p:sp>
        <p:sp>
          <p:nvSpPr>
            <p:cNvPr id="21" name="Rounded Rectangle 20"/>
            <p:cNvSpPr/>
            <p:nvPr/>
          </p:nvSpPr>
          <p:spPr>
            <a:xfrm>
              <a:off x="3657599" y="3400400"/>
              <a:ext cx="2265899" cy="1552600"/>
            </a:xfrm>
            <a:prstGeom prst="roundRect">
              <a:avLst/>
            </a:prstGeom>
            <a:solidFill>
              <a:srgbClr val="006652"/>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nl-NL" sz="2000" b="1" dirty="0" smtClean="0">
                  <a:solidFill>
                    <a:prstClr val="white"/>
                  </a:solidFill>
                </a:rPr>
                <a:t>Capacity building</a:t>
              </a:r>
            </a:p>
            <a:p>
              <a:pPr marL="180975" indent="-180975">
                <a:buFont typeface="Arial" pitchFamily="34" charset="0"/>
                <a:buChar char="•"/>
              </a:pPr>
              <a:r>
                <a:rPr lang="en-US" sz="1400" b="1" dirty="0" smtClean="0">
                  <a:solidFill>
                    <a:prstClr val="white"/>
                  </a:solidFill>
                </a:rPr>
                <a:t>Decision-making tools</a:t>
              </a:r>
            </a:p>
            <a:p>
              <a:pPr marL="180975" indent="-180975">
                <a:buFont typeface="Arial" pitchFamily="34" charset="0"/>
                <a:buChar char="•"/>
              </a:pPr>
              <a:r>
                <a:rPr lang="en-US" sz="1400" b="1" dirty="0" smtClean="0">
                  <a:solidFill>
                    <a:prstClr val="white"/>
                  </a:solidFill>
                </a:rPr>
                <a:t>Training modules</a:t>
              </a:r>
            </a:p>
            <a:p>
              <a:pPr marL="180975" indent="-180975">
                <a:buFont typeface="Arial" pitchFamily="34" charset="0"/>
                <a:buChar char="•"/>
              </a:pPr>
              <a:r>
                <a:rPr lang="en-US" sz="1400" b="1" dirty="0" smtClean="0">
                  <a:solidFill>
                    <a:prstClr val="white"/>
                  </a:solidFill>
                </a:rPr>
                <a:t>Outreach models</a:t>
              </a:r>
            </a:p>
            <a:p>
              <a:pPr marL="180975" indent="-180975">
                <a:buFont typeface="Arial" pitchFamily="34" charset="0"/>
                <a:buChar char="•"/>
              </a:pPr>
              <a:r>
                <a:rPr lang="en-US" sz="1400" b="1" dirty="0" smtClean="0">
                  <a:solidFill>
                    <a:prstClr val="white"/>
                  </a:solidFill>
                </a:rPr>
                <a:t>Knowledge hub </a:t>
              </a:r>
            </a:p>
          </p:txBody>
        </p:sp>
        <p:sp>
          <p:nvSpPr>
            <p:cNvPr id="22" name="Rounded Rectangle 21"/>
            <p:cNvSpPr/>
            <p:nvPr/>
          </p:nvSpPr>
          <p:spPr>
            <a:xfrm>
              <a:off x="2512264" y="5440835"/>
              <a:ext cx="4500785" cy="983000"/>
            </a:xfrm>
            <a:prstGeom prst="roundRect">
              <a:avLst/>
            </a:prstGeom>
            <a:solidFill>
              <a:srgbClr val="006652"/>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nl-NL" sz="2000" b="1" dirty="0" smtClean="0">
                  <a:solidFill>
                    <a:prstClr val="white"/>
                  </a:solidFill>
                </a:rPr>
                <a:t>Monitoring, evaluation &amp; learning</a:t>
              </a:r>
            </a:p>
            <a:p>
              <a:pPr marL="808038" indent="-180975">
                <a:buFont typeface="Arial" pitchFamily="34" charset="0"/>
                <a:buChar char="•"/>
              </a:pPr>
              <a:r>
                <a:rPr lang="en-US" sz="1400" b="1" dirty="0" smtClean="0">
                  <a:solidFill>
                    <a:prstClr val="white"/>
                  </a:solidFill>
                </a:rPr>
                <a:t>Performance measurement</a:t>
              </a:r>
            </a:p>
            <a:p>
              <a:pPr marL="808038" indent="-180975">
                <a:buFont typeface="Arial" pitchFamily="34" charset="0"/>
                <a:buChar char="•"/>
              </a:pPr>
              <a:r>
                <a:rPr lang="en-US" sz="1400" b="1" dirty="0" smtClean="0">
                  <a:solidFill>
                    <a:prstClr val="white"/>
                  </a:solidFill>
                </a:rPr>
                <a:t>Impact measurement</a:t>
              </a:r>
              <a:endParaRPr lang="nl-NL" sz="1400" b="1" dirty="0">
                <a:solidFill>
                  <a:prstClr val="white"/>
                </a:solidFill>
              </a:endParaRPr>
            </a:p>
          </p:txBody>
        </p:sp>
      </p:grpSp>
    </p:spTree>
    <p:extLst>
      <p:ext uri="{BB962C8B-B14F-4D97-AF65-F5344CB8AC3E}">
        <p14:creationId xmlns:p14="http://schemas.microsoft.com/office/powerpoint/2010/main" val="163447031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0"/>
        <p:cNvGrpSpPr/>
        <p:nvPr/>
      </p:nvGrpSpPr>
      <p:grpSpPr>
        <a:xfrm>
          <a:off x="0" y="0"/>
          <a:ext cx="0" cy="0"/>
          <a:chOff x="0" y="0"/>
          <a:chExt cx="0" cy="0"/>
        </a:xfrm>
      </p:grpSpPr>
      <p:sp>
        <p:nvSpPr>
          <p:cNvPr id="61" name="Shape 61"/>
          <p:cNvSpPr txBox="1">
            <a:spLocks noGrp="1"/>
          </p:cNvSpPr>
          <p:nvPr>
            <p:ph type="title"/>
          </p:nvPr>
        </p:nvSpPr>
        <p:spPr>
          <a:xfrm>
            <a:off x="530013" y="184467"/>
            <a:ext cx="7529927" cy="943253"/>
          </a:xfrm>
          <a:prstGeom prst="rect">
            <a:avLst/>
          </a:prstGeom>
        </p:spPr>
        <p:txBody>
          <a:bodyPr lIns="91410" tIns="91410" rIns="91410" bIns="91410" anchor="ctr" anchorCtr="0">
            <a:noAutofit/>
          </a:bodyPr>
          <a:lstStyle/>
          <a:p>
            <a:r>
              <a:rPr lang="en-US" sz="2400" b="1" dirty="0" smtClean="0">
                <a:solidFill>
                  <a:schemeClr val="accent5"/>
                </a:solidFill>
                <a:latin typeface="Candara" panose="020E0502030303020204" pitchFamily="34" charset="0"/>
              </a:rPr>
              <a:t>Driving </a:t>
            </a:r>
            <a:r>
              <a:rPr lang="en-US" sz="2400" b="1" dirty="0">
                <a:solidFill>
                  <a:schemeClr val="accent5"/>
                </a:solidFill>
                <a:latin typeface="Candara" panose="020E0502030303020204" pitchFamily="34" charset="0"/>
              </a:rPr>
              <a:t>best practice: the SRP Standard and Performance </a:t>
            </a:r>
            <a:r>
              <a:rPr lang="en-US" sz="2400" b="1" dirty="0" smtClean="0">
                <a:solidFill>
                  <a:schemeClr val="accent5"/>
                </a:solidFill>
                <a:latin typeface="Candara" panose="020E0502030303020204" pitchFamily="34" charset="0"/>
              </a:rPr>
              <a:t>Indicators</a:t>
            </a:r>
            <a:endParaRPr sz="2400" b="1" dirty="0">
              <a:solidFill>
                <a:schemeClr val="accent5"/>
              </a:solidFill>
              <a:latin typeface="Candara" panose="020E0502030303020204" pitchFamily="34" charset="0"/>
            </a:endParaRPr>
          </a:p>
        </p:txBody>
      </p:sp>
      <p:sp>
        <p:nvSpPr>
          <p:cNvPr id="62" name="Shape 62"/>
          <p:cNvSpPr txBox="1">
            <a:spLocks noGrp="1"/>
          </p:cNvSpPr>
          <p:nvPr>
            <p:ph type="body" idx="1"/>
          </p:nvPr>
        </p:nvSpPr>
        <p:spPr>
          <a:xfrm>
            <a:off x="193870" y="1123968"/>
            <a:ext cx="8410622" cy="4311865"/>
          </a:xfrm>
          <a:prstGeom prst="rect">
            <a:avLst/>
          </a:prstGeom>
        </p:spPr>
        <p:txBody>
          <a:bodyPr lIns="91410" tIns="91410" rIns="91410" bIns="91410" anchor="t" anchorCtr="0">
            <a:noAutofit/>
          </a:bodyPr>
          <a:lstStyle/>
          <a:p>
            <a:pPr lvl="5">
              <a:lnSpc>
                <a:spcPct val="100000"/>
              </a:lnSpc>
              <a:spcAft>
                <a:spcPts val="0"/>
              </a:spcAft>
            </a:pPr>
            <a:endParaRPr lang="en-US" sz="1800" b="1" dirty="0">
              <a:solidFill>
                <a:srgbClr val="0070C0"/>
              </a:solidFill>
              <a:latin typeface="Candara" panose="020E0502030303020204" pitchFamily="34" charset="0"/>
            </a:endParaRPr>
          </a:p>
          <a:p>
            <a:endParaRPr lang="en-US" sz="2200" b="1" dirty="0">
              <a:solidFill>
                <a:schemeClr val="tx1"/>
              </a:solidFill>
              <a:latin typeface="Candara" panose="020E0502030303020204" pitchFamily="34" charset="0"/>
            </a:endParaRPr>
          </a:p>
        </p:txBody>
      </p:sp>
      <p:pic>
        <p:nvPicPr>
          <p:cNvPr id="63" name="Shape 63"/>
          <p:cNvPicPr preferRelativeResize="0"/>
          <p:nvPr/>
        </p:nvPicPr>
        <p:blipFill>
          <a:blip r:embed="rId4">
            <a:alphaModFix/>
          </a:blip>
          <a:stretch>
            <a:fillRect/>
          </a:stretch>
        </p:blipFill>
        <p:spPr>
          <a:xfrm>
            <a:off x="8198361" y="297925"/>
            <a:ext cx="756175" cy="900150"/>
          </a:xfrm>
          <a:prstGeom prst="rect">
            <a:avLst/>
          </a:prstGeom>
          <a:noFill/>
          <a:ln>
            <a:noFill/>
          </a:ln>
        </p:spPr>
      </p:pic>
      <p:sp>
        <p:nvSpPr>
          <p:cNvPr id="6" name="Content Placeholder 2"/>
          <p:cNvSpPr txBox="1">
            <a:spLocks/>
          </p:cNvSpPr>
          <p:nvPr/>
        </p:nvSpPr>
        <p:spPr>
          <a:xfrm>
            <a:off x="4804127" y="1752600"/>
            <a:ext cx="4047583" cy="5257800"/>
          </a:xfrm>
          <a:prstGeom prst="rect">
            <a:avLst/>
          </a:prstGeom>
          <a:noFill/>
          <a:ln>
            <a:noFill/>
          </a:ln>
        </p:spPr>
        <p:txBody>
          <a:bodyPr lIns="91410" tIns="91410" rIns="91410" bIns="91410" anchor="t" anchorCtr="0">
            <a:normAutofit fontScale="92500" lnSpcReduction="20000"/>
          </a:bodyPr>
          <a:lstStyle>
            <a:defPPr marR="0" lvl="0" algn="l" rtl="0">
              <a:lnSpc>
                <a:spcPct val="100000"/>
              </a:lnSpc>
              <a:spcBef>
                <a:spcPts val="0"/>
              </a:spcBef>
              <a:spcAft>
                <a:spcPts val="0"/>
              </a:spcAft>
            </a:defPPr>
            <a:lvl1pPr marR="0" lvl="0" algn="l" rtl="0">
              <a:lnSpc>
                <a:spcPct val="115000"/>
              </a:lnSpc>
              <a:spcBef>
                <a:spcPts val="0"/>
              </a:spcBef>
              <a:spcAft>
                <a:spcPts val="1600"/>
              </a:spcAft>
              <a:buClr>
                <a:schemeClr val="dk2"/>
              </a:buClr>
              <a:buSzPct val="100000"/>
              <a:buNone/>
              <a:defRPr sz="1800" b="0" i="0" u="none" strike="noStrike" cap="none">
                <a:solidFill>
                  <a:schemeClr val="dk2"/>
                </a:solidFill>
                <a:latin typeface="Arial"/>
                <a:ea typeface="Arial"/>
                <a:cs typeface="Arial"/>
                <a:sym typeface="Arial"/>
              </a:defRPr>
            </a:lvl1pPr>
            <a:lvl2pPr marR="0" lvl="1"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2pPr>
            <a:lvl3pPr marR="0" lvl="2"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3pPr>
            <a:lvl4pPr marR="0" lvl="3"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4pPr>
            <a:lvl5pPr marR="0" lvl="4"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5pPr>
            <a:lvl6pPr marR="0" lvl="5"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6pPr>
            <a:lvl7pPr marR="0" lvl="6"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7pPr>
            <a:lvl8pPr marR="0" lvl="7"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8pPr>
            <a:lvl9pPr marR="0" lvl="8"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9pPr>
          </a:lstStyle>
          <a:p>
            <a:pPr marL="177800" indent="-177800">
              <a:spcAft>
                <a:spcPts val="1200"/>
              </a:spcAft>
            </a:pPr>
            <a:r>
              <a:rPr lang="en-US" b="1" kern="0" smtClean="0"/>
              <a:t>Distribution</a:t>
            </a:r>
            <a:r>
              <a:rPr lang="en-US" kern="0" smtClean="0"/>
              <a:t>: Members’ Area of SRP website (brochure format also available)</a:t>
            </a:r>
            <a:r>
              <a:rPr lang="en-US" b="1" kern="0" smtClean="0"/>
              <a:t> </a:t>
            </a:r>
          </a:p>
          <a:p>
            <a:pPr marL="177800" indent="-177800"/>
            <a:r>
              <a:rPr lang="en-US" b="1" kern="0" smtClean="0"/>
              <a:t>Translation</a:t>
            </a:r>
            <a:r>
              <a:rPr lang="en-US" kern="0" smtClean="0"/>
              <a:t>: Vietnamese, Thai, Khmer, French</a:t>
            </a:r>
          </a:p>
          <a:p>
            <a:pPr marL="177800" indent="-177800"/>
            <a:endParaRPr lang="en-US" b="1" kern="0" smtClean="0"/>
          </a:p>
          <a:p>
            <a:pPr marL="177800" indent="-177800"/>
            <a:r>
              <a:rPr lang="en-US" b="1" kern="0" smtClean="0"/>
              <a:t>Supported by SRP data collection and aggregation tools</a:t>
            </a:r>
          </a:p>
          <a:p>
            <a:pPr marL="177800" indent="-177800"/>
            <a:endParaRPr lang="en-US" b="1" kern="0" smtClean="0"/>
          </a:p>
          <a:p>
            <a:pPr marL="177800" indent="-177800"/>
            <a:r>
              <a:rPr lang="en-US" b="1" kern="0" smtClean="0"/>
              <a:t>Communication and Assurance Guidelines for Pilot Phase </a:t>
            </a:r>
          </a:p>
          <a:p>
            <a:pPr marL="177800" indent="-177800"/>
            <a:endParaRPr lang="en-US" b="1" kern="0" smtClean="0"/>
          </a:p>
          <a:p>
            <a:pPr marL="177800" indent="-177800"/>
            <a:r>
              <a:rPr lang="en-US" b="1" kern="0" smtClean="0"/>
              <a:t>Training materials</a:t>
            </a:r>
          </a:p>
          <a:p>
            <a:pPr marL="177800" indent="-177800"/>
            <a:endParaRPr lang="en-US" kern="0" smtClean="0"/>
          </a:p>
          <a:p>
            <a:pPr marL="177800" indent="-177800"/>
            <a:endParaRPr lang="en-US" sz="1600" kern="0" dirty="0"/>
          </a:p>
        </p:txBody>
      </p:sp>
      <p:pic>
        <p:nvPicPr>
          <p:cNvPr id="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497416">
            <a:off x="502429" y="1248321"/>
            <a:ext cx="2659804" cy="3990975"/>
          </a:xfrm>
          <a:prstGeom prst="rect">
            <a:avLst/>
          </a:prstGeom>
          <a:noFill/>
          <a:ln w="9525">
            <a:solidFill>
              <a:schemeClr val="tx1"/>
            </a:solidFill>
            <a:miter lim="800000"/>
            <a:headEnd/>
            <a:tailEnd/>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Lst>
        </p:spPr>
      </p:pic>
      <p:pic>
        <p:nvPicPr>
          <p:cNvPr id="7"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20975981">
            <a:off x="1638577" y="3573095"/>
            <a:ext cx="2809875" cy="4057650"/>
          </a:xfrm>
          <a:prstGeom prst="rect">
            <a:avLst/>
          </a:prstGeom>
          <a:noFill/>
          <a:ln w="9525">
            <a:solidFill>
              <a:schemeClr val="tx1"/>
            </a:solidFill>
            <a:miter lim="800000"/>
            <a:headEnd/>
            <a:tailEnd/>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70685505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576032" y="1021281"/>
            <a:ext cx="6567968" cy="58496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8" name="Group 57"/>
          <p:cNvGrpSpPr/>
          <p:nvPr/>
        </p:nvGrpSpPr>
        <p:grpSpPr>
          <a:xfrm>
            <a:off x="3489624" y="1574383"/>
            <a:ext cx="2484201" cy="1055633"/>
            <a:chOff x="4536144" y="4095988"/>
            <a:chExt cx="3094251" cy="1332000"/>
          </a:xfrm>
        </p:grpSpPr>
        <p:sp>
          <p:nvSpPr>
            <p:cNvPr id="12" name="Rounded Rectangle 11"/>
            <p:cNvSpPr/>
            <p:nvPr/>
          </p:nvSpPr>
          <p:spPr>
            <a:xfrm>
              <a:off x="5015943" y="4415540"/>
              <a:ext cx="2614452" cy="692896"/>
            </a:xfrm>
            <a:prstGeom prst="roundRect">
              <a:avLst>
                <a:gd name="adj" fmla="val 5015"/>
              </a:avLst>
            </a:prstGeom>
            <a:solidFill>
              <a:schemeClr val="bg1">
                <a:alpha val="7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400" dirty="0">
                <a:solidFill>
                  <a:schemeClr val="tx2">
                    <a:lumMod val="50000"/>
                  </a:schemeClr>
                </a:solidFill>
                <a:effectLst>
                  <a:outerShdw blurRad="50800" dist="38100" dir="2700000" algn="tl" rotWithShape="0">
                    <a:prstClr val="black">
                      <a:alpha val="50000"/>
                    </a:prstClr>
                  </a:outerShdw>
                </a:effectLst>
              </a:endParaRP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36144" y="4095988"/>
              <a:ext cx="1332000" cy="1332000"/>
            </a:xfrm>
            <a:prstGeom prst="ellipse">
              <a:avLst/>
            </a:prstGeom>
            <a:ln>
              <a:noFill/>
            </a:ln>
            <a:effectLst/>
          </p:spPr>
        </p:pic>
        <p:sp>
          <p:nvSpPr>
            <p:cNvPr id="11" name="Content Placeholder 5"/>
            <p:cNvSpPr txBox="1">
              <a:spLocks/>
            </p:cNvSpPr>
            <p:nvPr/>
          </p:nvSpPr>
          <p:spPr>
            <a:xfrm>
              <a:off x="5886033" y="4577085"/>
              <a:ext cx="1574444" cy="500798"/>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Clr>
                  <a:srgbClr val="8E002B"/>
                </a:buClr>
                <a:buFont typeface="Corbel" panose="020B0503020204020204" pitchFamily="34" charset="0"/>
                <a:buChar char="•"/>
                <a:defRPr sz="3200" kern="1200">
                  <a:solidFill>
                    <a:schemeClr val="tx1"/>
                  </a:solidFill>
                  <a:latin typeface="Corbel" panose="020B0503020204020204" pitchFamily="34" charset="0"/>
                  <a:ea typeface="+mn-ea"/>
                  <a:cs typeface="+mn-cs"/>
                </a:defRPr>
              </a:lvl1pPr>
              <a:lvl2pPr marL="742950" indent="-285750" algn="l" defTabSz="914400" rtl="0" eaLnBrk="1" latinLnBrk="0" hangingPunct="1">
                <a:spcBef>
                  <a:spcPct val="20000"/>
                </a:spcBef>
                <a:buFont typeface="Courier New" panose="02070309020205020404" pitchFamily="49" charset="0"/>
                <a:buChar char="o"/>
                <a:defRPr sz="2800" kern="1200">
                  <a:solidFill>
                    <a:schemeClr val="tx1"/>
                  </a:solidFill>
                  <a:latin typeface="Corbel" panose="020B0503020204020204" pitchFamily="34" charset="0"/>
                  <a:ea typeface="+mn-ea"/>
                  <a:cs typeface="+mn-cs"/>
                </a:defRPr>
              </a:lvl2pPr>
              <a:lvl3pPr marL="1143000" indent="-228600" algn="l" defTabSz="914400" rtl="0" eaLnBrk="1" latinLnBrk="0" hangingPunct="1">
                <a:spcBef>
                  <a:spcPct val="20000"/>
                </a:spcBef>
                <a:buFont typeface="Courier New" panose="02070309020205020404" pitchFamily="49" charset="0"/>
                <a:buChar char="o"/>
                <a:defRPr sz="2400" kern="1200">
                  <a:solidFill>
                    <a:schemeClr val="tx1"/>
                  </a:solidFill>
                  <a:latin typeface="Corbel" panose="020B0503020204020204" pitchFamily="34"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Corbel" panose="020B0503020204020204" pitchFamily="34"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Corbel" panose="020B0503020204020204" pitchFamily="34"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Corbel" panose="020B0503020204020204" pitchFamily="34" charset="0"/>
                <a:buNone/>
              </a:pPr>
              <a:r>
                <a:rPr lang="en-US" sz="1500" dirty="0" smtClean="0">
                  <a:solidFill>
                    <a:schemeClr val="tx2">
                      <a:lumMod val="50000"/>
                    </a:schemeClr>
                  </a:solidFill>
                  <a:latin typeface="Helvetica" panose="020B0604020202030204" pitchFamily="34" charset="0"/>
                </a:rPr>
                <a:t>Water use</a:t>
              </a:r>
            </a:p>
          </p:txBody>
        </p:sp>
      </p:grpSp>
      <p:sp>
        <p:nvSpPr>
          <p:cNvPr id="33" name="Rounded Rectangle 32"/>
          <p:cNvSpPr/>
          <p:nvPr/>
        </p:nvSpPr>
        <p:spPr>
          <a:xfrm>
            <a:off x="6976377" y="5246152"/>
            <a:ext cx="1718305" cy="486308"/>
          </a:xfrm>
          <a:prstGeom prst="roundRect">
            <a:avLst>
              <a:gd name="adj" fmla="val 5015"/>
            </a:avLst>
          </a:prstGeom>
          <a:solidFill>
            <a:schemeClr val="bg1">
              <a:alpha val="7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400" dirty="0">
              <a:solidFill>
                <a:prstClr val="white"/>
              </a:solidFill>
              <a:effectLst>
                <a:outerShdw blurRad="50800" dist="38100" dir="2700000" algn="tl" rotWithShape="0">
                  <a:prstClr val="black">
                    <a:alpha val="50000"/>
                  </a:prstClr>
                </a:outerShdw>
              </a:effectLst>
            </a:endParaRPr>
          </a:p>
        </p:txBody>
      </p:sp>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69785" y="4992524"/>
            <a:ext cx="999001" cy="934861"/>
          </a:xfrm>
          <a:prstGeom prst="ellipse">
            <a:avLst/>
          </a:prstGeom>
          <a:ln>
            <a:noFill/>
          </a:ln>
          <a:effectLst/>
        </p:spPr>
      </p:pic>
      <p:sp>
        <p:nvSpPr>
          <p:cNvPr id="15" name="Rectangle 14"/>
          <p:cNvSpPr/>
          <p:nvPr/>
        </p:nvSpPr>
        <p:spPr>
          <a:xfrm>
            <a:off x="6858005" y="5327736"/>
            <a:ext cx="2616447" cy="323165"/>
          </a:xfrm>
          <a:prstGeom prst="rect">
            <a:avLst/>
          </a:prstGeom>
        </p:spPr>
        <p:txBody>
          <a:bodyPr wrap="square">
            <a:spAutoFit/>
          </a:bodyPr>
          <a:lstStyle/>
          <a:p>
            <a:r>
              <a:rPr lang="en-US" sz="1500" dirty="0" smtClean="0">
                <a:solidFill>
                  <a:schemeClr val="tx2">
                    <a:lumMod val="50000"/>
                  </a:schemeClr>
                </a:solidFill>
                <a:latin typeface="Helvetica" panose="020B0604020202030204" pitchFamily="34" charset="0"/>
              </a:rPr>
              <a:t>        Pest management</a:t>
            </a:r>
            <a:endParaRPr lang="en-US" sz="1500" dirty="0">
              <a:solidFill>
                <a:schemeClr val="tx2">
                  <a:lumMod val="50000"/>
                </a:schemeClr>
              </a:solidFill>
              <a:latin typeface="Helvetica" panose="020B0604020202030204" pitchFamily="34" charset="0"/>
            </a:endParaRPr>
          </a:p>
        </p:txBody>
      </p:sp>
      <p:sp>
        <p:nvSpPr>
          <p:cNvPr id="19" name="Rectangle 18"/>
          <p:cNvSpPr/>
          <p:nvPr/>
        </p:nvSpPr>
        <p:spPr>
          <a:xfrm>
            <a:off x="3422713" y="6193642"/>
            <a:ext cx="2836498" cy="600164"/>
          </a:xfrm>
          <a:prstGeom prst="rect">
            <a:avLst/>
          </a:prstGeom>
        </p:spPr>
        <p:txBody>
          <a:bodyPr wrap="square">
            <a:spAutoFit/>
          </a:bodyPr>
          <a:lstStyle/>
          <a:p>
            <a:r>
              <a:rPr lang="en-US" sz="1100" dirty="0">
                <a:solidFill>
                  <a:prstClr val="black"/>
                </a:solidFill>
                <a:latin typeface="Corbel" panose="020B0503020204020204" pitchFamily="34" charset="0"/>
              </a:rPr>
              <a:t>Photos: image collection of </a:t>
            </a:r>
            <a:endParaRPr lang="en-US" sz="1100" dirty="0" smtClean="0">
              <a:solidFill>
                <a:prstClr val="black"/>
              </a:solidFill>
              <a:latin typeface="Corbel" panose="020B0503020204020204" pitchFamily="34" charset="0"/>
            </a:endParaRPr>
          </a:p>
          <a:p>
            <a:r>
              <a:rPr lang="en-US" sz="1100" dirty="0" smtClean="0">
                <a:solidFill>
                  <a:prstClr val="black"/>
                </a:solidFill>
                <a:latin typeface="Corbel" panose="020B0503020204020204" pitchFamily="34" charset="0"/>
              </a:rPr>
              <a:t>the </a:t>
            </a:r>
            <a:r>
              <a:rPr lang="en-US" sz="1100" dirty="0">
                <a:solidFill>
                  <a:prstClr val="black"/>
                </a:solidFill>
                <a:latin typeface="Corbel" panose="020B0503020204020204" pitchFamily="34" charset="0"/>
              </a:rPr>
              <a:t>International Rice Research Institute (IRRI)</a:t>
            </a:r>
          </a:p>
        </p:txBody>
      </p:sp>
      <p:grpSp>
        <p:nvGrpSpPr>
          <p:cNvPr id="56" name="Group 55"/>
          <p:cNvGrpSpPr/>
          <p:nvPr/>
        </p:nvGrpSpPr>
        <p:grpSpPr>
          <a:xfrm>
            <a:off x="6149303" y="2805094"/>
            <a:ext cx="2664021" cy="984549"/>
            <a:chOff x="575704" y="5263188"/>
            <a:chExt cx="3348225" cy="1332000"/>
          </a:xfrm>
        </p:grpSpPr>
        <p:grpSp>
          <p:nvGrpSpPr>
            <p:cNvPr id="43" name="Group 42"/>
            <p:cNvGrpSpPr/>
            <p:nvPr/>
          </p:nvGrpSpPr>
          <p:grpSpPr>
            <a:xfrm>
              <a:off x="1500413" y="5583357"/>
              <a:ext cx="2423516" cy="692896"/>
              <a:chOff x="-653005" y="5167826"/>
              <a:chExt cx="2423516" cy="692896"/>
            </a:xfrm>
          </p:grpSpPr>
          <p:sp>
            <p:nvSpPr>
              <p:cNvPr id="30" name="Rounded Rectangle 29"/>
              <p:cNvSpPr/>
              <p:nvPr/>
            </p:nvSpPr>
            <p:spPr>
              <a:xfrm>
                <a:off x="-653005" y="5167826"/>
                <a:ext cx="2274403" cy="692896"/>
              </a:xfrm>
              <a:prstGeom prst="roundRect">
                <a:avLst>
                  <a:gd name="adj" fmla="val 5015"/>
                </a:avLst>
              </a:prstGeom>
              <a:solidFill>
                <a:schemeClr val="bg1">
                  <a:alpha val="7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400" dirty="0">
                  <a:solidFill>
                    <a:schemeClr val="tx2">
                      <a:lumMod val="50000"/>
                    </a:schemeClr>
                  </a:solidFill>
                  <a:effectLst>
                    <a:outerShdw blurRad="50800" dist="38100" dir="2700000" algn="tl" rotWithShape="0">
                      <a:prstClr val="black">
                        <a:alpha val="50000"/>
                      </a:prstClr>
                    </a:outerShdw>
                  </a:effectLst>
                </a:endParaRPr>
              </a:p>
            </p:txBody>
          </p:sp>
          <p:sp>
            <p:nvSpPr>
              <p:cNvPr id="40" name="Content Placeholder 5"/>
              <p:cNvSpPr txBox="1">
                <a:spLocks/>
              </p:cNvSpPr>
              <p:nvPr/>
            </p:nvSpPr>
            <p:spPr>
              <a:xfrm>
                <a:off x="-287191" y="5281910"/>
                <a:ext cx="2057702" cy="559258"/>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Clr>
                    <a:srgbClr val="8E002B"/>
                  </a:buClr>
                  <a:buFont typeface="Corbel" panose="020B0503020204020204" pitchFamily="34" charset="0"/>
                  <a:buChar char="•"/>
                  <a:defRPr sz="3200" kern="1200">
                    <a:solidFill>
                      <a:schemeClr val="tx1"/>
                    </a:solidFill>
                    <a:latin typeface="Corbel" panose="020B0503020204020204" pitchFamily="34" charset="0"/>
                    <a:ea typeface="+mn-ea"/>
                    <a:cs typeface="+mn-cs"/>
                  </a:defRPr>
                </a:lvl1pPr>
                <a:lvl2pPr marL="742950" indent="-285750" algn="l" defTabSz="914400" rtl="0" eaLnBrk="1" latinLnBrk="0" hangingPunct="1">
                  <a:spcBef>
                    <a:spcPct val="20000"/>
                  </a:spcBef>
                  <a:buFont typeface="Courier New" panose="02070309020205020404" pitchFamily="49" charset="0"/>
                  <a:buChar char="o"/>
                  <a:defRPr sz="2800" kern="1200">
                    <a:solidFill>
                      <a:schemeClr val="tx1"/>
                    </a:solidFill>
                    <a:latin typeface="Corbel" panose="020B0503020204020204" pitchFamily="34" charset="0"/>
                    <a:ea typeface="+mn-ea"/>
                    <a:cs typeface="+mn-cs"/>
                  </a:defRPr>
                </a:lvl2pPr>
                <a:lvl3pPr marL="1143000" indent="-228600" algn="l" defTabSz="914400" rtl="0" eaLnBrk="1" latinLnBrk="0" hangingPunct="1">
                  <a:spcBef>
                    <a:spcPct val="20000"/>
                  </a:spcBef>
                  <a:buFont typeface="Courier New" panose="02070309020205020404" pitchFamily="49" charset="0"/>
                  <a:buChar char="o"/>
                  <a:defRPr sz="2400" kern="1200">
                    <a:solidFill>
                      <a:schemeClr val="tx1"/>
                    </a:solidFill>
                    <a:latin typeface="Corbel" panose="020B0503020204020204" pitchFamily="34"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Corbel" panose="020B0503020204020204" pitchFamily="34"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Corbel" panose="020B0503020204020204" pitchFamily="34"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Corbel" panose="020B0503020204020204" pitchFamily="34" charset="0"/>
                  <a:buNone/>
                </a:pPr>
                <a:r>
                  <a:rPr lang="en-US" sz="1500" dirty="0" smtClean="0">
                    <a:solidFill>
                      <a:schemeClr val="tx2">
                        <a:lumMod val="50000"/>
                      </a:schemeClr>
                    </a:solidFill>
                    <a:latin typeface="Helvetica" panose="020B0604020202030204" pitchFamily="34" charset="0"/>
                  </a:rPr>
                  <a:t> Health &amp; safety</a:t>
                </a:r>
              </a:p>
            </p:txBody>
          </p:sp>
        </p:grpSp>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75704" y="5263188"/>
              <a:ext cx="1332000" cy="1332000"/>
            </a:xfrm>
            <a:prstGeom prst="ellipse">
              <a:avLst/>
            </a:prstGeom>
            <a:ln>
              <a:noFill/>
            </a:ln>
            <a:effectLst/>
          </p:spPr>
        </p:pic>
      </p:grpSp>
      <p:grpSp>
        <p:nvGrpSpPr>
          <p:cNvPr id="54" name="Group 53"/>
          <p:cNvGrpSpPr/>
          <p:nvPr/>
        </p:nvGrpSpPr>
        <p:grpSpPr>
          <a:xfrm>
            <a:off x="3522022" y="2738242"/>
            <a:ext cx="2602271" cy="1103468"/>
            <a:chOff x="611560" y="2821551"/>
            <a:chExt cx="3073863" cy="1332000"/>
          </a:xfrm>
        </p:grpSpPr>
        <p:sp>
          <p:nvSpPr>
            <p:cNvPr id="28" name="Rounded Rectangle 27"/>
            <p:cNvSpPr/>
            <p:nvPr/>
          </p:nvSpPr>
          <p:spPr>
            <a:xfrm>
              <a:off x="1223121" y="3141103"/>
              <a:ext cx="1974901" cy="692896"/>
            </a:xfrm>
            <a:prstGeom prst="roundRect">
              <a:avLst>
                <a:gd name="adj" fmla="val 5015"/>
              </a:avLst>
            </a:prstGeom>
            <a:solidFill>
              <a:schemeClr val="bg1">
                <a:alpha val="7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400" dirty="0">
                <a:solidFill>
                  <a:schemeClr val="tx2">
                    <a:lumMod val="50000"/>
                  </a:schemeClr>
                </a:solidFill>
                <a:effectLst>
                  <a:outerShdw blurRad="50800" dist="38100" dir="2700000" algn="tl" rotWithShape="0">
                    <a:prstClr val="black">
                      <a:alpha val="50000"/>
                    </a:prstClr>
                  </a:outerShdw>
                </a:effectLst>
              </a:endParaRPr>
            </a:p>
          </p:txBody>
        </p:sp>
        <p:sp>
          <p:nvSpPr>
            <p:cNvPr id="36" name="Content Placeholder 5"/>
            <p:cNvSpPr txBox="1">
              <a:spLocks/>
            </p:cNvSpPr>
            <p:nvPr/>
          </p:nvSpPr>
          <p:spPr>
            <a:xfrm>
              <a:off x="1957231" y="3300796"/>
              <a:ext cx="1728192" cy="500798"/>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Clr>
                  <a:srgbClr val="8E002B"/>
                </a:buClr>
                <a:buFont typeface="Corbel" panose="020B0503020204020204" pitchFamily="34" charset="0"/>
                <a:buChar char="•"/>
                <a:defRPr sz="3200" kern="1200">
                  <a:solidFill>
                    <a:schemeClr val="tx1"/>
                  </a:solidFill>
                  <a:latin typeface="Corbel" panose="020B0503020204020204" pitchFamily="34" charset="0"/>
                  <a:ea typeface="+mn-ea"/>
                  <a:cs typeface="+mn-cs"/>
                </a:defRPr>
              </a:lvl1pPr>
              <a:lvl2pPr marL="742950" indent="-285750" algn="l" defTabSz="914400" rtl="0" eaLnBrk="1" latinLnBrk="0" hangingPunct="1">
                <a:spcBef>
                  <a:spcPct val="20000"/>
                </a:spcBef>
                <a:buFont typeface="Courier New" panose="02070309020205020404" pitchFamily="49" charset="0"/>
                <a:buChar char="o"/>
                <a:defRPr sz="2800" kern="1200">
                  <a:solidFill>
                    <a:schemeClr val="tx1"/>
                  </a:solidFill>
                  <a:latin typeface="Corbel" panose="020B0503020204020204" pitchFamily="34" charset="0"/>
                  <a:ea typeface="+mn-ea"/>
                  <a:cs typeface="+mn-cs"/>
                </a:defRPr>
              </a:lvl2pPr>
              <a:lvl3pPr marL="1143000" indent="-228600" algn="l" defTabSz="914400" rtl="0" eaLnBrk="1" latinLnBrk="0" hangingPunct="1">
                <a:spcBef>
                  <a:spcPct val="20000"/>
                </a:spcBef>
                <a:buFont typeface="Courier New" panose="02070309020205020404" pitchFamily="49" charset="0"/>
                <a:buChar char="o"/>
                <a:defRPr sz="2400" kern="1200">
                  <a:solidFill>
                    <a:schemeClr val="tx1"/>
                  </a:solidFill>
                  <a:latin typeface="Corbel" panose="020B0503020204020204" pitchFamily="34"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Corbel" panose="020B0503020204020204" pitchFamily="34"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Corbel" panose="020B0503020204020204" pitchFamily="34"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Corbel" panose="020B0503020204020204" pitchFamily="34" charset="0"/>
                <a:buNone/>
              </a:pPr>
              <a:r>
                <a:rPr lang="en-US" sz="1500" dirty="0" smtClean="0">
                  <a:solidFill>
                    <a:schemeClr val="tx2">
                      <a:lumMod val="50000"/>
                    </a:schemeClr>
                  </a:solidFill>
                  <a:latin typeface="Helvetica" panose="020B0604020202030204" pitchFamily="34" charset="0"/>
                </a:rPr>
                <a:t>Pre-planting</a:t>
              </a:r>
            </a:p>
          </p:txBody>
        </p:sp>
        <p:pic>
          <p:nvPicPr>
            <p:cNvPr id="8" name="Picture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1560" y="2821551"/>
              <a:ext cx="1332000" cy="1332000"/>
            </a:xfrm>
            <a:prstGeom prst="ellipse">
              <a:avLst/>
            </a:prstGeom>
            <a:ln>
              <a:noFill/>
            </a:ln>
            <a:effectLst/>
          </p:spPr>
        </p:pic>
      </p:grpSp>
      <p:grpSp>
        <p:nvGrpSpPr>
          <p:cNvPr id="62" name="Group 61"/>
          <p:cNvGrpSpPr/>
          <p:nvPr/>
        </p:nvGrpSpPr>
        <p:grpSpPr>
          <a:xfrm>
            <a:off x="3600931" y="5035986"/>
            <a:ext cx="2308773" cy="968311"/>
            <a:chOff x="4536144" y="5284136"/>
            <a:chExt cx="3065907" cy="1332000"/>
          </a:xfrm>
        </p:grpSpPr>
        <p:sp>
          <p:nvSpPr>
            <p:cNvPr id="34" name="Rounded Rectangle 33"/>
            <p:cNvSpPr/>
            <p:nvPr/>
          </p:nvSpPr>
          <p:spPr>
            <a:xfrm>
              <a:off x="5313204" y="5603688"/>
              <a:ext cx="1895395" cy="692897"/>
            </a:xfrm>
            <a:prstGeom prst="roundRect">
              <a:avLst>
                <a:gd name="adj" fmla="val 5015"/>
              </a:avLst>
            </a:prstGeom>
            <a:solidFill>
              <a:schemeClr val="bg1">
                <a:alpha val="7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400" dirty="0">
                <a:solidFill>
                  <a:schemeClr val="tx2">
                    <a:lumMod val="50000"/>
                  </a:schemeClr>
                </a:solidFill>
                <a:effectLst>
                  <a:outerShdw blurRad="50800" dist="38100" dir="2700000" algn="tl" rotWithShape="0">
                    <a:prstClr val="black">
                      <a:alpha val="50000"/>
                    </a:prstClr>
                  </a:outerShdw>
                </a:effectLst>
              </a:endParaRPr>
            </a:p>
          </p:txBody>
        </p:sp>
        <p:sp>
          <p:nvSpPr>
            <p:cNvPr id="39" name="Content Placeholder 5"/>
            <p:cNvSpPr txBox="1">
              <a:spLocks/>
            </p:cNvSpPr>
            <p:nvPr/>
          </p:nvSpPr>
          <p:spPr>
            <a:xfrm>
              <a:off x="5769777" y="5697440"/>
              <a:ext cx="1832274" cy="599143"/>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Clr>
                  <a:srgbClr val="8E002B"/>
                </a:buClr>
                <a:buFont typeface="Corbel" panose="020B0503020204020204" pitchFamily="34" charset="0"/>
                <a:buChar char="•"/>
                <a:defRPr sz="3200" kern="1200">
                  <a:solidFill>
                    <a:schemeClr val="tx1"/>
                  </a:solidFill>
                  <a:latin typeface="Corbel" panose="020B0503020204020204" pitchFamily="34" charset="0"/>
                  <a:ea typeface="+mn-ea"/>
                  <a:cs typeface="+mn-cs"/>
                </a:defRPr>
              </a:lvl1pPr>
              <a:lvl2pPr marL="742950" indent="-285750" algn="l" defTabSz="914400" rtl="0" eaLnBrk="1" latinLnBrk="0" hangingPunct="1">
                <a:spcBef>
                  <a:spcPct val="20000"/>
                </a:spcBef>
                <a:buFont typeface="Courier New" panose="02070309020205020404" pitchFamily="49" charset="0"/>
                <a:buChar char="o"/>
                <a:defRPr sz="2800" kern="1200">
                  <a:solidFill>
                    <a:schemeClr val="tx1"/>
                  </a:solidFill>
                  <a:latin typeface="Corbel" panose="020B0503020204020204" pitchFamily="34" charset="0"/>
                  <a:ea typeface="+mn-ea"/>
                  <a:cs typeface="+mn-cs"/>
                </a:defRPr>
              </a:lvl2pPr>
              <a:lvl3pPr marL="1143000" indent="-228600" algn="l" defTabSz="914400" rtl="0" eaLnBrk="1" latinLnBrk="0" hangingPunct="1">
                <a:spcBef>
                  <a:spcPct val="20000"/>
                </a:spcBef>
                <a:buFont typeface="Courier New" panose="02070309020205020404" pitchFamily="49" charset="0"/>
                <a:buChar char="o"/>
                <a:defRPr sz="2400" kern="1200">
                  <a:solidFill>
                    <a:schemeClr val="tx1"/>
                  </a:solidFill>
                  <a:latin typeface="Corbel" panose="020B0503020204020204" pitchFamily="34"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Corbel" panose="020B0503020204020204" pitchFamily="34"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Corbel" panose="020B0503020204020204" pitchFamily="34"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Corbel" panose="020B0503020204020204" pitchFamily="34" charset="0"/>
                <a:buNone/>
              </a:pPr>
              <a:r>
                <a:rPr lang="en-US" sz="1500" dirty="0" smtClean="0">
                  <a:solidFill>
                    <a:schemeClr val="tx2">
                      <a:lumMod val="50000"/>
                    </a:schemeClr>
                  </a:solidFill>
                  <a:latin typeface="Helvetica" panose="020B0604020202030204" pitchFamily="34" charset="0"/>
                </a:rPr>
                <a:t>  </a:t>
              </a:r>
              <a:r>
                <a:rPr lang="en-US" sz="1500" dirty="0" err="1" smtClean="0">
                  <a:solidFill>
                    <a:schemeClr val="tx2">
                      <a:lumMod val="50000"/>
                    </a:schemeClr>
                  </a:solidFill>
                  <a:latin typeface="Helvetica" panose="020B0604020202030204" pitchFamily="34" charset="0"/>
                </a:rPr>
                <a:t>Labour</a:t>
              </a:r>
              <a:r>
                <a:rPr lang="en-US" sz="1500" dirty="0" smtClean="0">
                  <a:solidFill>
                    <a:schemeClr val="tx2">
                      <a:lumMod val="50000"/>
                    </a:schemeClr>
                  </a:solidFill>
                  <a:latin typeface="Helvetica" panose="020B0604020202030204" pitchFamily="34" charset="0"/>
                </a:rPr>
                <a:t> rights</a:t>
              </a:r>
            </a:p>
          </p:txBody>
        </p:sp>
        <p:pic>
          <p:nvPicPr>
            <p:cNvPr id="26" name="Picture 2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536144" y="5284136"/>
              <a:ext cx="1332000" cy="1332000"/>
            </a:xfrm>
            <a:prstGeom prst="ellipse">
              <a:avLst/>
            </a:prstGeom>
            <a:ln>
              <a:noFill/>
            </a:ln>
            <a:effectLst/>
          </p:spPr>
        </p:pic>
      </p:grpSp>
      <p:sp>
        <p:nvSpPr>
          <p:cNvPr id="29" name="Rounded Rectangle 28"/>
          <p:cNvSpPr/>
          <p:nvPr/>
        </p:nvSpPr>
        <p:spPr>
          <a:xfrm>
            <a:off x="4116999" y="4183255"/>
            <a:ext cx="1873867" cy="554354"/>
          </a:xfrm>
          <a:prstGeom prst="roundRect">
            <a:avLst>
              <a:gd name="adj" fmla="val 5015"/>
            </a:avLst>
          </a:prstGeom>
          <a:solidFill>
            <a:schemeClr val="bg1">
              <a:alpha val="7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400" dirty="0">
              <a:solidFill>
                <a:prstClr val="white"/>
              </a:solidFill>
              <a:effectLst>
                <a:outerShdw blurRad="50800" dist="38100" dir="2700000" algn="tl" rotWithShape="0">
                  <a:prstClr val="black">
                    <a:alpha val="50000"/>
                  </a:prstClr>
                </a:outerShdw>
              </a:effectLst>
            </a:endParaRPr>
          </a:p>
        </p:txBody>
      </p:sp>
      <p:sp>
        <p:nvSpPr>
          <p:cNvPr id="37" name="Content Placeholder 5"/>
          <p:cNvSpPr txBox="1">
            <a:spLocks/>
          </p:cNvSpPr>
          <p:nvPr/>
        </p:nvSpPr>
        <p:spPr>
          <a:xfrm>
            <a:off x="4422126" y="4183263"/>
            <a:ext cx="1411839" cy="435573"/>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Clr>
                <a:srgbClr val="8E002B"/>
              </a:buClr>
              <a:buFont typeface="Corbel" panose="020B0503020204020204" pitchFamily="34" charset="0"/>
              <a:buChar char="•"/>
              <a:defRPr sz="3200" kern="1200">
                <a:solidFill>
                  <a:schemeClr val="tx1"/>
                </a:solidFill>
                <a:latin typeface="Corbel" panose="020B0503020204020204" pitchFamily="34" charset="0"/>
                <a:ea typeface="+mn-ea"/>
                <a:cs typeface="+mn-cs"/>
              </a:defRPr>
            </a:lvl1pPr>
            <a:lvl2pPr marL="742950" indent="-285750" algn="l" defTabSz="914400" rtl="0" eaLnBrk="1" latinLnBrk="0" hangingPunct="1">
              <a:spcBef>
                <a:spcPct val="20000"/>
              </a:spcBef>
              <a:buFont typeface="Courier New" panose="02070309020205020404" pitchFamily="49" charset="0"/>
              <a:buChar char="o"/>
              <a:defRPr sz="2800" kern="1200">
                <a:solidFill>
                  <a:schemeClr val="tx1"/>
                </a:solidFill>
                <a:latin typeface="Corbel" panose="020B0503020204020204" pitchFamily="34" charset="0"/>
                <a:ea typeface="+mn-ea"/>
                <a:cs typeface="+mn-cs"/>
              </a:defRPr>
            </a:lvl2pPr>
            <a:lvl3pPr marL="1143000" indent="-228600" algn="l" defTabSz="914400" rtl="0" eaLnBrk="1" latinLnBrk="0" hangingPunct="1">
              <a:spcBef>
                <a:spcPct val="20000"/>
              </a:spcBef>
              <a:buFont typeface="Courier New" panose="02070309020205020404" pitchFamily="49" charset="0"/>
              <a:buChar char="o"/>
              <a:defRPr sz="2400" kern="1200">
                <a:solidFill>
                  <a:schemeClr val="tx1"/>
                </a:solidFill>
                <a:latin typeface="Corbel" panose="020B0503020204020204" pitchFamily="34"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Corbel" panose="020B0503020204020204" pitchFamily="34"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Corbel" panose="020B0503020204020204" pitchFamily="34"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Corbel" panose="020B0503020204020204" pitchFamily="34" charset="0"/>
              <a:buNone/>
            </a:pPr>
            <a:r>
              <a:rPr lang="en-US" sz="1500" dirty="0">
                <a:solidFill>
                  <a:schemeClr val="tx2">
                    <a:lumMod val="50000"/>
                  </a:schemeClr>
                </a:solidFill>
                <a:latin typeface="Helvetica" panose="020B0604020202030204" pitchFamily="34" charset="0"/>
              </a:rPr>
              <a:t> </a:t>
            </a:r>
            <a:r>
              <a:rPr lang="en-US" sz="1500" dirty="0" smtClean="0">
                <a:solidFill>
                  <a:schemeClr val="tx2">
                    <a:lumMod val="50000"/>
                  </a:schemeClr>
                </a:solidFill>
                <a:latin typeface="Helvetica" panose="020B0604020202030204" pitchFamily="34" charset="0"/>
              </a:rPr>
              <a:t>    Harvest &amp; </a:t>
            </a:r>
          </a:p>
          <a:p>
            <a:pPr marL="0" indent="0">
              <a:buFont typeface="Corbel" panose="020B0503020204020204" pitchFamily="34" charset="0"/>
              <a:buNone/>
            </a:pPr>
            <a:r>
              <a:rPr lang="en-US" sz="1500" dirty="0" smtClean="0">
                <a:solidFill>
                  <a:schemeClr val="tx2">
                    <a:lumMod val="50000"/>
                  </a:schemeClr>
                </a:solidFill>
                <a:latin typeface="Helvetica" panose="020B0604020202030204" pitchFamily="34" charset="0"/>
              </a:rPr>
              <a:t>     post-harvest</a:t>
            </a:r>
          </a:p>
        </p:txBody>
      </p:sp>
      <p:pic>
        <p:nvPicPr>
          <p:cNvPr id="9" name="Picture 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585747" y="3958261"/>
            <a:ext cx="1033422" cy="897365"/>
          </a:xfrm>
          <a:prstGeom prst="ellipse">
            <a:avLst/>
          </a:prstGeom>
          <a:ln>
            <a:noFill/>
          </a:ln>
          <a:effectLst/>
        </p:spPr>
      </p:pic>
      <p:grpSp>
        <p:nvGrpSpPr>
          <p:cNvPr id="64" name="Group 63"/>
          <p:cNvGrpSpPr/>
          <p:nvPr/>
        </p:nvGrpSpPr>
        <p:grpSpPr>
          <a:xfrm>
            <a:off x="6087887" y="1628696"/>
            <a:ext cx="2487302" cy="1067004"/>
            <a:chOff x="5834153" y="2727839"/>
            <a:chExt cx="2967522" cy="1332000"/>
          </a:xfrm>
        </p:grpSpPr>
        <p:sp>
          <p:nvSpPr>
            <p:cNvPr id="35" name="Rounded Rectangle 34"/>
            <p:cNvSpPr/>
            <p:nvPr/>
          </p:nvSpPr>
          <p:spPr>
            <a:xfrm>
              <a:off x="6336220" y="3047391"/>
              <a:ext cx="2465455" cy="692895"/>
            </a:xfrm>
            <a:prstGeom prst="roundRect">
              <a:avLst>
                <a:gd name="adj" fmla="val 5015"/>
              </a:avLst>
            </a:prstGeom>
            <a:solidFill>
              <a:schemeClr val="bg1">
                <a:alpha val="7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400" dirty="0">
                <a:solidFill>
                  <a:schemeClr val="tx2">
                    <a:lumMod val="50000"/>
                  </a:schemeClr>
                </a:solidFill>
                <a:effectLst>
                  <a:outerShdw blurRad="50800" dist="38100" dir="2700000" algn="tl" rotWithShape="0">
                    <a:prstClr val="black">
                      <a:alpha val="50000"/>
                    </a:prstClr>
                  </a:outerShdw>
                </a:effectLst>
              </a:endParaRPr>
            </a:p>
          </p:txBody>
        </p:sp>
        <p:sp>
          <p:nvSpPr>
            <p:cNvPr id="42" name="Content Placeholder 5"/>
            <p:cNvSpPr txBox="1">
              <a:spLocks/>
            </p:cNvSpPr>
            <p:nvPr/>
          </p:nvSpPr>
          <p:spPr>
            <a:xfrm>
              <a:off x="7118113" y="3080602"/>
              <a:ext cx="1605319" cy="500798"/>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Clr>
                  <a:srgbClr val="8E002B"/>
                </a:buClr>
                <a:buFont typeface="Corbel" panose="020B0503020204020204" pitchFamily="34" charset="0"/>
                <a:buChar char="•"/>
                <a:defRPr sz="3200" kern="1200">
                  <a:solidFill>
                    <a:schemeClr val="tx1"/>
                  </a:solidFill>
                  <a:latin typeface="Corbel" panose="020B0503020204020204" pitchFamily="34" charset="0"/>
                  <a:ea typeface="+mn-ea"/>
                  <a:cs typeface="+mn-cs"/>
                </a:defRPr>
              </a:lvl1pPr>
              <a:lvl2pPr marL="742950" indent="-285750" algn="l" defTabSz="914400" rtl="0" eaLnBrk="1" latinLnBrk="0" hangingPunct="1">
                <a:spcBef>
                  <a:spcPct val="20000"/>
                </a:spcBef>
                <a:buFont typeface="Courier New" panose="02070309020205020404" pitchFamily="49" charset="0"/>
                <a:buChar char="o"/>
                <a:defRPr sz="2800" kern="1200">
                  <a:solidFill>
                    <a:schemeClr val="tx1"/>
                  </a:solidFill>
                  <a:latin typeface="Corbel" panose="020B0503020204020204" pitchFamily="34" charset="0"/>
                  <a:ea typeface="+mn-ea"/>
                  <a:cs typeface="+mn-cs"/>
                </a:defRPr>
              </a:lvl2pPr>
              <a:lvl3pPr marL="1143000" indent="-228600" algn="l" defTabSz="914400" rtl="0" eaLnBrk="1" latinLnBrk="0" hangingPunct="1">
                <a:spcBef>
                  <a:spcPct val="20000"/>
                </a:spcBef>
                <a:buFont typeface="Courier New" panose="02070309020205020404" pitchFamily="49" charset="0"/>
                <a:buChar char="o"/>
                <a:defRPr sz="2400" kern="1200">
                  <a:solidFill>
                    <a:schemeClr val="tx1"/>
                  </a:solidFill>
                  <a:latin typeface="Corbel" panose="020B0503020204020204" pitchFamily="34"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Corbel" panose="020B0503020204020204" pitchFamily="34"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Corbel" panose="020B0503020204020204" pitchFamily="34"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Corbel" panose="020B0503020204020204" pitchFamily="34" charset="0"/>
                <a:buNone/>
              </a:pPr>
              <a:r>
                <a:rPr lang="en-US" sz="1500" dirty="0" smtClean="0">
                  <a:solidFill>
                    <a:schemeClr val="tx2">
                      <a:lumMod val="50000"/>
                    </a:schemeClr>
                  </a:solidFill>
                  <a:latin typeface="Helvetica" panose="020B0604020202030204" pitchFamily="34" charset="0"/>
                </a:rPr>
                <a:t>Nutrient management</a:t>
              </a:r>
            </a:p>
          </p:txBody>
        </p:sp>
        <p:pic>
          <p:nvPicPr>
            <p:cNvPr id="27" name="Picture 26"/>
            <p:cNvPicPr>
              <a:picLocks noChangeAspect="1"/>
            </p:cNvPicPr>
            <p:nvPr/>
          </p:nvPicPr>
          <p:blipFill rotWithShape="1">
            <a:blip r:embed="rId9" cstate="print">
              <a:extLst>
                <a:ext uri="{28A0092B-C50C-407E-A947-70E740481C1C}">
                  <a14:useLocalDpi xmlns:a14="http://schemas.microsoft.com/office/drawing/2010/main" val="0"/>
                </a:ext>
              </a:extLst>
            </a:blip>
            <a:stretch/>
          </p:blipFill>
          <p:spPr>
            <a:xfrm>
              <a:off x="5834153" y="2727839"/>
              <a:ext cx="1330135" cy="1332000"/>
            </a:xfrm>
            <a:prstGeom prst="ellipse">
              <a:avLst/>
            </a:prstGeom>
            <a:ln>
              <a:noFill/>
            </a:ln>
            <a:effectLst/>
          </p:spPr>
        </p:pic>
      </p:grpSp>
      <p:sp>
        <p:nvSpPr>
          <p:cNvPr id="13" name="TextBox 12"/>
          <p:cNvSpPr txBox="1"/>
          <p:nvPr/>
        </p:nvSpPr>
        <p:spPr>
          <a:xfrm>
            <a:off x="3513232" y="1112238"/>
            <a:ext cx="5300086" cy="369332"/>
          </a:xfrm>
          <a:prstGeom prst="rect">
            <a:avLst/>
          </a:prstGeom>
          <a:noFill/>
        </p:spPr>
        <p:txBody>
          <a:bodyPr wrap="square" rtlCol="0">
            <a:spAutoFit/>
          </a:bodyPr>
          <a:lstStyle/>
          <a:p>
            <a:r>
              <a:rPr lang="en-US" b="1" dirty="0" smtClean="0">
                <a:solidFill>
                  <a:schemeClr val="tx2">
                    <a:lumMod val="50000"/>
                  </a:schemeClr>
                </a:solidFill>
                <a:latin typeface="Helvetica" panose="020B0604020202030204" pitchFamily="34" charset="0"/>
              </a:rPr>
              <a:t>The Standard covers the following 8 themes:  </a:t>
            </a:r>
            <a:endParaRPr lang="en-US" b="1" dirty="0">
              <a:solidFill>
                <a:schemeClr val="tx2">
                  <a:lumMod val="50000"/>
                </a:schemeClr>
              </a:solidFill>
              <a:latin typeface="Helvetica" panose="020B0604020202030204" pitchFamily="34" charset="0"/>
            </a:endParaRPr>
          </a:p>
        </p:txBody>
      </p:sp>
      <p:sp>
        <p:nvSpPr>
          <p:cNvPr id="44" name="Rounded Rectangle 43"/>
          <p:cNvSpPr/>
          <p:nvPr/>
        </p:nvSpPr>
        <p:spPr>
          <a:xfrm>
            <a:off x="7199216" y="4528305"/>
            <a:ext cx="1811421" cy="605712"/>
          </a:xfrm>
          <a:prstGeom prst="roundRect">
            <a:avLst>
              <a:gd name="adj" fmla="val 5015"/>
            </a:avLst>
          </a:prstGeom>
          <a:solidFill>
            <a:schemeClr val="bg1">
              <a:alpha val="7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400" dirty="0">
              <a:solidFill>
                <a:prstClr val="white"/>
              </a:solidFill>
              <a:effectLst>
                <a:outerShdw blurRad="50800" dist="38100" dir="2700000" algn="tl" rotWithShape="0">
                  <a:prstClr val="black">
                    <a:alpha val="50000"/>
                  </a:prstClr>
                </a:outerShdw>
              </a:effectLst>
            </a:endParaRPr>
          </a:p>
        </p:txBody>
      </p:sp>
      <p:sp>
        <p:nvSpPr>
          <p:cNvPr id="45" name="Content Placeholder 5"/>
          <p:cNvSpPr txBox="1">
            <a:spLocks/>
          </p:cNvSpPr>
          <p:nvPr/>
        </p:nvSpPr>
        <p:spPr>
          <a:xfrm>
            <a:off x="7254410" y="4226988"/>
            <a:ext cx="1558908" cy="475926"/>
          </a:xfrm>
          <a:prstGeom prst="rect">
            <a:avLst/>
          </a:prstGeom>
        </p:spPr>
        <p:txBody>
          <a:bodyPr vert="horz" lIns="91440" tIns="45720" rIns="91440" bIns="45720" rtlCol="0">
            <a:normAutofit fontScale="92500" lnSpcReduction="10000"/>
          </a:bodyPr>
          <a:lstStyle>
            <a:lvl1pPr marL="342900" indent="-342900" algn="l" defTabSz="914400" rtl="0" eaLnBrk="1" latinLnBrk="0" hangingPunct="1">
              <a:spcBef>
                <a:spcPct val="20000"/>
              </a:spcBef>
              <a:buClr>
                <a:srgbClr val="8E002B"/>
              </a:buClr>
              <a:buFont typeface="Corbel" panose="020B0503020204020204" pitchFamily="34" charset="0"/>
              <a:buChar char="•"/>
              <a:defRPr sz="3200" kern="1200">
                <a:solidFill>
                  <a:schemeClr val="tx1"/>
                </a:solidFill>
                <a:latin typeface="Corbel" panose="020B0503020204020204" pitchFamily="34" charset="0"/>
                <a:ea typeface="+mn-ea"/>
                <a:cs typeface="+mn-cs"/>
              </a:defRPr>
            </a:lvl1pPr>
            <a:lvl2pPr marL="742950" indent="-285750" algn="l" defTabSz="914400" rtl="0" eaLnBrk="1" latinLnBrk="0" hangingPunct="1">
              <a:spcBef>
                <a:spcPct val="20000"/>
              </a:spcBef>
              <a:buFont typeface="Courier New" panose="02070309020205020404" pitchFamily="49" charset="0"/>
              <a:buChar char="o"/>
              <a:defRPr sz="2800" kern="1200">
                <a:solidFill>
                  <a:schemeClr val="tx1"/>
                </a:solidFill>
                <a:latin typeface="Corbel" panose="020B0503020204020204" pitchFamily="34" charset="0"/>
                <a:ea typeface="+mn-ea"/>
                <a:cs typeface="+mn-cs"/>
              </a:defRPr>
            </a:lvl2pPr>
            <a:lvl3pPr marL="1143000" indent="-228600" algn="l" defTabSz="914400" rtl="0" eaLnBrk="1" latinLnBrk="0" hangingPunct="1">
              <a:spcBef>
                <a:spcPct val="20000"/>
              </a:spcBef>
              <a:buFont typeface="Courier New" panose="02070309020205020404" pitchFamily="49" charset="0"/>
              <a:buChar char="o"/>
              <a:defRPr sz="2400" kern="1200">
                <a:solidFill>
                  <a:schemeClr val="tx1"/>
                </a:solidFill>
                <a:latin typeface="Corbel" panose="020B0503020204020204" pitchFamily="34"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Corbel" panose="020B0503020204020204" pitchFamily="34"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Corbel" panose="020B0503020204020204" pitchFamily="34"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Corbel" panose="020B0503020204020204" pitchFamily="34" charset="0"/>
              <a:buNone/>
            </a:pPr>
            <a:r>
              <a:rPr lang="en-US" sz="1500" dirty="0" smtClean="0">
                <a:solidFill>
                  <a:schemeClr val="tx2">
                    <a:lumMod val="50000"/>
                  </a:schemeClr>
                </a:solidFill>
                <a:latin typeface="Helvetica" panose="020B0604020202030204" pitchFamily="34" charset="0"/>
              </a:rPr>
              <a:t>Farm management</a:t>
            </a:r>
          </a:p>
        </p:txBody>
      </p:sp>
      <p:pic>
        <p:nvPicPr>
          <p:cNvPr id="46" name="Picture 45"/>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158390" y="3923330"/>
            <a:ext cx="1016048" cy="932297"/>
          </a:xfrm>
          <a:prstGeom prst="ellipse">
            <a:avLst/>
          </a:prstGeom>
          <a:ln>
            <a:noFill/>
          </a:ln>
          <a:effectLst/>
        </p:spPr>
      </p:pic>
      <p:sp>
        <p:nvSpPr>
          <p:cNvPr id="49" name="Rectangle 48"/>
          <p:cNvSpPr/>
          <p:nvPr/>
        </p:nvSpPr>
        <p:spPr>
          <a:xfrm>
            <a:off x="0" y="0"/>
            <a:ext cx="9144000" cy="1021278"/>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itle 1"/>
          <p:cNvSpPr txBox="1">
            <a:spLocks/>
          </p:cNvSpPr>
          <p:nvPr/>
        </p:nvSpPr>
        <p:spPr>
          <a:xfrm>
            <a:off x="460401" y="162499"/>
            <a:ext cx="8352919" cy="661322"/>
          </a:xfrm>
          <a:prstGeom prst="rect">
            <a:avLst/>
          </a:prstGeom>
        </p:spPr>
        <p:txBody>
          <a:bodyPr vert="horz" lIns="91440" tIns="45720" rIns="91440" bIns="45720" rtlCol="0" anchor="ctr">
            <a:noAutofit/>
          </a:bodyPr>
          <a:lstStyle>
            <a:lvl1pPr algn="l" defTabSz="914400" rtl="0" eaLnBrk="1" latinLnBrk="0" hangingPunct="1">
              <a:spcBef>
                <a:spcPct val="0"/>
              </a:spcBef>
              <a:buNone/>
              <a:defRPr sz="4000" b="1" kern="1200">
                <a:solidFill>
                  <a:srgbClr val="8E002B"/>
                </a:solidFill>
                <a:latin typeface="Corbel" panose="020B0503020204020204" pitchFamily="34" charset="0"/>
                <a:ea typeface="+mj-ea"/>
                <a:cs typeface="+mj-cs"/>
              </a:defRPr>
            </a:lvl1pPr>
          </a:lstStyle>
          <a:p>
            <a:r>
              <a:rPr lang="en-GB" sz="3200" dirty="0">
                <a:solidFill>
                  <a:schemeClr val="bg1"/>
                </a:solidFill>
                <a:latin typeface="Helvetica" panose="020B0604020202030204" pitchFamily="34" charset="0"/>
              </a:rPr>
              <a:t>SRP: World’s first rice sustainability standard</a:t>
            </a:r>
            <a:endParaRPr lang="en-US" sz="3200" dirty="0">
              <a:solidFill>
                <a:schemeClr val="bg1"/>
              </a:solidFill>
              <a:latin typeface="Helvetica" panose="020B0604020202030204" pitchFamily="34" charset="0"/>
            </a:endParaRPr>
          </a:p>
        </p:txBody>
      </p:sp>
      <p:pic>
        <p:nvPicPr>
          <p:cNvPr id="3074" name="Picture 2"/>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a:stretch/>
        </p:blipFill>
        <p:spPr bwMode="auto">
          <a:xfrm>
            <a:off x="2" y="1021281"/>
            <a:ext cx="3167971" cy="58496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2" name="Picture 51"/>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120060" y="6123377"/>
            <a:ext cx="1122740" cy="5508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3" name="Picture 3" descr="F:\UNEP-Data-Aug-2016\Peerayot\Work\PTTsTemplate\Wyn-SDG\UN_SDG_Logo.pn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8444166" y="6123377"/>
            <a:ext cx="528113" cy="550801"/>
          </a:xfrm>
          <a:prstGeom prst="rect">
            <a:avLst/>
          </a:prstGeom>
          <a:noFill/>
          <a:extLst>
            <a:ext uri="{909E8E84-426E-40DD-AFC4-6F175D3DCCD1}">
              <a14:hiddenFill xmlns:a14="http://schemas.microsoft.com/office/drawing/2010/main">
                <a:solidFill>
                  <a:srgbClr val="FFFFFF"/>
                </a:solidFill>
              </a14:hiddenFill>
            </a:ext>
          </a:extLst>
        </p:spPr>
      </p:pic>
      <p:sp>
        <p:nvSpPr>
          <p:cNvPr id="57" name="TextBox 56"/>
          <p:cNvSpPr txBox="1"/>
          <p:nvPr/>
        </p:nvSpPr>
        <p:spPr>
          <a:xfrm>
            <a:off x="87694" y="6535678"/>
            <a:ext cx="731290" cy="276999"/>
          </a:xfrm>
          <a:prstGeom prst="rect">
            <a:avLst/>
          </a:prstGeom>
          <a:noFill/>
        </p:spPr>
        <p:txBody>
          <a:bodyPr wrap="none" rtlCol="0">
            <a:spAutoFit/>
          </a:bodyPr>
          <a:lstStyle/>
          <a:p>
            <a:r>
              <a:rPr lang="en-US" sz="1200" dirty="0"/>
              <a:t>©</a:t>
            </a:r>
            <a:r>
              <a:rPr lang="en-US" sz="1200" dirty="0" smtClean="0"/>
              <a:t>FLICKR</a:t>
            </a:r>
            <a:endParaRPr lang="en-US" sz="1200" dirty="0"/>
          </a:p>
        </p:txBody>
      </p:sp>
    </p:spTree>
    <p:extLst>
      <p:ext uri="{BB962C8B-B14F-4D97-AF65-F5344CB8AC3E}">
        <p14:creationId xmlns:p14="http://schemas.microsoft.com/office/powerpoint/2010/main" val="1113927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0"/>
        <p:cNvGrpSpPr/>
        <p:nvPr/>
      </p:nvGrpSpPr>
      <p:grpSpPr>
        <a:xfrm>
          <a:off x="0" y="0"/>
          <a:ext cx="0" cy="0"/>
          <a:chOff x="0" y="0"/>
          <a:chExt cx="0" cy="0"/>
        </a:xfrm>
      </p:grpSpPr>
      <p:graphicFrame>
        <p:nvGraphicFramePr>
          <p:cNvPr id="51" name="Table 50"/>
          <p:cNvGraphicFramePr>
            <a:graphicFrameLocks noGrp="1"/>
          </p:cNvGraphicFramePr>
          <p:nvPr>
            <p:extLst>
              <p:ext uri="{D42A27DB-BD31-4B8C-83A1-F6EECF244321}">
                <p14:modId xmlns:p14="http://schemas.microsoft.com/office/powerpoint/2010/main" val="3606089377"/>
              </p:ext>
            </p:extLst>
          </p:nvPr>
        </p:nvGraphicFramePr>
        <p:xfrm>
          <a:off x="1066800" y="914400"/>
          <a:ext cx="8089645" cy="5909824"/>
        </p:xfrm>
        <a:graphic>
          <a:graphicData uri="http://schemas.openxmlformats.org/drawingml/2006/table">
            <a:tbl>
              <a:tblPr firstRow="1" bandRow="1">
                <a:tableStyleId>{5C22544A-7EE6-4342-B048-85BDC9FD1C3A}</a:tableStyleId>
              </a:tblPr>
              <a:tblGrid>
                <a:gridCol w="3599192"/>
                <a:gridCol w="2400953"/>
                <a:gridCol w="2089500"/>
              </a:tblGrid>
              <a:tr h="600460">
                <a:tc>
                  <a:txBody>
                    <a:bodyPr/>
                    <a:lstStyle/>
                    <a:p>
                      <a:pPr algn="ctr"/>
                      <a:r>
                        <a:rPr lang="en-US" sz="1600" dirty="0" smtClean="0">
                          <a:latin typeface="Candara" panose="020E0502030303020204" pitchFamily="34" charset="0"/>
                          <a:cs typeface="Helvetica Neue"/>
                        </a:rPr>
                        <a:t>Activities</a:t>
                      </a:r>
                      <a:endParaRPr lang="en-US" sz="1600" dirty="0">
                        <a:latin typeface="Candara" panose="020E0502030303020204" pitchFamily="34" charset="0"/>
                        <a:cs typeface="Helvetica Neue"/>
                      </a:endParaRPr>
                    </a:p>
                  </a:txBody>
                  <a:tcPr marL="91425" marR="91425" marT="45710" marB="45710" anchor="ctr">
                    <a:solidFill>
                      <a:schemeClr val="accent3"/>
                    </a:solidFill>
                  </a:tcPr>
                </a:tc>
                <a:tc>
                  <a:txBody>
                    <a:bodyPr/>
                    <a:lstStyle/>
                    <a:p>
                      <a:pPr algn="ctr"/>
                      <a:r>
                        <a:rPr lang="en-US" sz="1600" dirty="0" smtClean="0">
                          <a:latin typeface="Candara" panose="020E0502030303020204" pitchFamily="34" charset="0"/>
                          <a:cs typeface="Helvetica Neue"/>
                        </a:rPr>
                        <a:t>Multi-disciplinary partners</a:t>
                      </a:r>
                      <a:endParaRPr lang="en-US" sz="1600" dirty="0">
                        <a:latin typeface="Candara" panose="020E0502030303020204" pitchFamily="34" charset="0"/>
                        <a:cs typeface="Helvetica Neue"/>
                      </a:endParaRPr>
                    </a:p>
                  </a:txBody>
                  <a:tcPr marL="91425" marR="91425" marT="45710" marB="45710" anchor="ctr">
                    <a:solidFill>
                      <a:schemeClr val="accent4"/>
                    </a:solidFill>
                  </a:tcPr>
                </a:tc>
                <a:tc rowSpan="2">
                  <a:txBody>
                    <a:bodyPr/>
                    <a:lstStyle/>
                    <a:p>
                      <a:pPr algn="ctr"/>
                      <a:r>
                        <a:rPr lang="en-US" sz="1600" b="1" dirty="0" smtClean="0">
                          <a:latin typeface="Candara" panose="020E0502030303020204" pitchFamily="34" charset="0"/>
                          <a:cs typeface="Helvetica Neue"/>
                        </a:rPr>
                        <a:t>Cross-cutting</a:t>
                      </a:r>
                      <a:r>
                        <a:rPr lang="en-US" sz="1600" b="1" baseline="0" dirty="0" smtClean="0">
                          <a:latin typeface="Candara" panose="020E0502030303020204" pitchFamily="34" charset="0"/>
                          <a:cs typeface="Helvetica Neue"/>
                        </a:rPr>
                        <a:t> issues</a:t>
                      </a:r>
                    </a:p>
                    <a:p>
                      <a:pPr algn="ctr"/>
                      <a:r>
                        <a:rPr lang="en-US" sz="1200" b="0" baseline="0" dirty="0" smtClean="0">
                          <a:latin typeface="Candara" panose="020E0502030303020204" pitchFamily="34" charset="0"/>
                          <a:cs typeface="Helvetica Neue"/>
                        </a:rPr>
                        <a:t>GENDER, HUMAN RIGHTS AND PRIVATE SECTOR</a:t>
                      </a:r>
                      <a:endParaRPr lang="en-US" sz="1200" b="0" dirty="0">
                        <a:latin typeface="Candara" panose="020E0502030303020204" pitchFamily="34" charset="0"/>
                        <a:cs typeface="Helvetica Neue"/>
                      </a:endParaRPr>
                    </a:p>
                  </a:txBody>
                  <a:tcPr marL="91425" marR="91425" marT="45710" marB="45710" anchor="ctr">
                    <a:solidFill>
                      <a:schemeClr val="accent5"/>
                    </a:solidFill>
                  </a:tcPr>
                </a:tc>
              </a:tr>
              <a:tr h="468993">
                <a:tc rowSpan="2">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dirty="0" smtClean="0">
                          <a:solidFill>
                            <a:schemeClr val="tx1"/>
                          </a:solidFill>
                          <a:latin typeface="Candara" panose="020E0502030303020204" pitchFamily="34" charset="0"/>
                          <a:cs typeface="Helvetica Neue"/>
                        </a:rPr>
                        <a:t>Promoting</a:t>
                      </a:r>
                      <a:r>
                        <a:rPr lang="en-US" sz="1400" baseline="0" dirty="0" smtClean="0">
                          <a:solidFill>
                            <a:schemeClr val="tx1"/>
                          </a:solidFill>
                          <a:latin typeface="Candara" panose="020E0502030303020204" pitchFamily="34" charset="0"/>
                          <a:cs typeface="Helvetica Neue"/>
                        </a:rPr>
                        <a:t> adoption of</a:t>
                      </a:r>
                      <a:r>
                        <a:rPr lang="en-US" sz="1400" dirty="0" smtClean="0">
                          <a:solidFill>
                            <a:schemeClr val="tx1"/>
                          </a:solidFill>
                          <a:latin typeface="Candara" panose="020E0502030303020204" pitchFamily="34" charset="0"/>
                          <a:cs typeface="Helvetica Neue"/>
                        </a:rPr>
                        <a:t> pro-poor innovative</a:t>
                      </a:r>
                      <a:r>
                        <a:rPr lang="en-US" sz="1400" baseline="0" dirty="0" smtClean="0">
                          <a:solidFill>
                            <a:schemeClr val="tx1"/>
                          </a:solidFill>
                          <a:latin typeface="Candara" panose="020E0502030303020204" pitchFamily="34" charset="0"/>
                          <a:cs typeface="Helvetica Neue"/>
                        </a:rPr>
                        <a:t> technologies among rice smallholders to enhance livelihoods</a:t>
                      </a:r>
                      <a:r>
                        <a:rPr lang="en-US" sz="1400" dirty="0" smtClean="0">
                          <a:solidFill>
                            <a:schemeClr val="tx1"/>
                          </a:solidFill>
                          <a:latin typeface="Candara" panose="020E0502030303020204" pitchFamily="34" charset="0"/>
                          <a:cs typeface="Helvetica Neue"/>
                        </a:rPr>
                        <a:t> </a:t>
                      </a:r>
                    </a:p>
                  </a:txBody>
                  <a:tcPr marL="91425" marR="91425" marT="45710" marB="45710" anchor="ctr">
                    <a:solidFill>
                      <a:schemeClr val="bg1">
                        <a:lumMod val="95000"/>
                      </a:schemeClr>
                    </a:solidFill>
                  </a:tcPr>
                </a:tc>
                <a:tc rowSpan="8">
                  <a:txBody>
                    <a:bodyPr/>
                    <a:lstStyle/>
                    <a:p>
                      <a:pPr marL="171450" marR="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smtClean="0">
                          <a:solidFill>
                            <a:schemeClr val="tx1"/>
                          </a:solidFill>
                          <a:latin typeface="Candara" panose="020E0502030303020204" pitchFamily="34" charset="0"/>
                          <a:cs typeface="Helvetica Neue"/>
                        </a:rPr>
                        <a:t>61 institutional members</a:t>
                      </a:r>
                    </a:p>
                    <a:p>
                      <a:pPr marL="171450" marR="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smtClean="0">
                          <a:solidFill>
                            <a:schemeClr val="tx1"/>
                          </a:solidFill>
                          <a:latin typeface="Candara" panose="020E0502030303020204" pitchFamily="34" charset="0"/>
                          <a:cs typeface="Helvetica Neue"/>
                        </a:rPr>
                        <a:t>10 public</a:t>
                      </a:r>
                      <a:r>
                        <a:rPr lang="en-US" sz="1400" baseline="0" dirty="0" smtClean="0">
                          <a:solidFill>
                            <a:schemeClr val="tx1"/>
                          </a:solidFill>
                          <a:latin typeface="Candara" panose="020E0502030303020204" pitchFamily="34" charset="0"/>
                          <a:cs typeface="Helvetica Neue"/>
                        </a:rPr>
                        <a:t> sector/research</a:t>
                      </a:r>
                    </a:p>
                    <a:p>
                      <a:pPr marL="171450" marR="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baseline="0" dirty="0" smtClean="0">
                          <a:solidFill>
                            <a:schemeClr val="tx1"/>
                          </a:solidFill>
                          <a:latin typeface="Candara" panose="020E0502030303020204" pitchFamily="34" charset="0"/>
                          <a:cs typeface="Helvetica Neue"/>
                        </a:rPr>
                        <a:t>Inter-governmental</a:t>
                      </a:r>
                      <a:endParaRPr lang="en-US" sz="1400" dirty="0" smtClean="0">
                        <a:solidFill>
                          <a:schemeClr val="tx1"/>
                        </a:solidFill>
                        <a:latin typeface="Candara" panose="020E0502030303020204" pitchFamily="34" charset="0"/>
                        <a:cs typeface="Helvetica Neue"/>
                      </a:endParaRPr>
                    </a:p>
                    <a:p>
                      <a:pPr marL="171450" marR="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smtClean="0">
                          <a:solidFill>
                            <a:schemeClr val="tx1"/>
                          </a:solidFill>
                          <a:latin typeface="Candara" panose="020E0502030303020204" pitchFamily="34" charset="0"/>
                          <a:cs typeface="Helvetica Neue"/>
                        </a:rPr>
                        <a:t>30 private sector supply chain actors</a:t>
                      </a:r>
                    </a:p>
                    <a:p>
                      <a:pPr marL="171450" marR="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smtClean="0">
                          <a:solidFill>
                            <a:schemeClr val="tx1"/>
                          </a:solidFill>
                          <a:latin typeface="Candara" panose="020E0502030303020204" pitchFamily="34" charset="0"/>
                          <a:cs typeface="Helvetica Neue"/>
                        </a:rPr>
                        <a:t>CSO/CBOs</a:t>
                      </a:r>
                    </a:p>
                    <a:p>
                      <a:pPr marL="171450" marR="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400" dirty="0" smtClean="0">
                        <a:solidFill>
                          <a:schemeClr val="tx1"/>
                        </a:solidFill>
                        <a:latin typeface="Candara" panose="020E0502030303020204" pitchFamily="34" charset="0"/>
                        <a:cs typeface="Helvetica Neue"/>
                      </a:endParaRPr>
                    </a:p>
                    <a:p>
                      <a:pPr marL="171450" marR="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smtClean="0">
                          <a:solidFill>
                            <a:schemeClr val="tx1"/>
                          </a:solidFill>
                          <a:latin typeface="Candara" panose="020E0502030303020204" pitchFamily="34" charset="0"/>
                          <a:cs typeface="Helvetica Neue"/>
                        </a:rPr>
                        <a:t>Ministry of Agriculture and Cooperatives, Thailand (MOA)</a:t>
                      </a:r>
                    </a:p>
                    <a:p>
                      <a:pPr marL="0" marR="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400" dirty="0" smtClean="0">
                        <a:solidFill>
                          <a:schemeClr val="tx1"/>
                        </a:solidFill>
                        <a:latin typeface="Candara" panose="020E0502030303020204" pitchFamily="34" charset="0"/>
                        <a:cs typeface="Helvetica Neue"/>
                      </a:endParaRPr>
                    </a:p>
                    <a:p>
                      <a:pPr marL="171450" marR="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err="1" smtClean="0">
                          <a:solidFill>
                            <a:schemeClr val="tx1"/>
                          </a:solidFill>
                          <a:latin typeface="Candara" panose="020E0502030303020204" pitchFamily="34" charset="0"/>
                          <a:cs typeface="Helvetica Neue"/>
                        </a:rPr>
                        <a:t>FairTrade</a:t>
                      </a:r>
                      <a:r>
                        <a:rPr lang="en-US" sz="1400" baseline="0" dirty="0" smtClean="0">
                          <a:solidFill>
                            <a:schemeClr val="tx1"/>
                          </a:solidFill>
                          <a:latin typeface="Candara" panose="020E0502030303020204" pitchFamily="34" charset="0"/>
                          <a:cs typeface="Helvetica Neue"/>
                        </a:rPr>
                        <a:t> (EU</a:t>
                      </a:r>
                      <a:r>
                        <a:rPr lang="en-US" sz="1400" dirty="0" smtClean="0">
                          <a:solidFill>
                            <a:schemeClr val="tx1"/>
                          </a:solidFill>
                          <a:latin typeface="Candara" panose="020E0502030303020204" pitchFamily="34" charset="0"/>
                          <a:cs typeface="Helvetica Neue"/>
                        </a:rPr>
                        <a:t>)</a:t>
                      </a:r>
                    </a:p>
                    <a:p>
                      <a:pPr marL="0" marR="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400" dirty="0" smtClean="0">
                        <a:solidFill>
                          <a:schemeClr val="tx1"/>
                        </a:solidFill>
                        <a:latin typeface="Candara" panose="020E0502030303020204" pitchFamily="34" charset="0"/>
                        <a:cs typeface="Helvetica Neue"/>
                      </a:endParaRPr>
                    </a:p>
                    <a:p>
                      <a:pPr marL="171450" marR="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smtClean="0">
                          <a:solidFill>
                            <a:schemeClr val="tx1"/>
                          </a:solidFill>
                          <a:latin typeface="Candara" panose="020E0502030303020204" pitchFamily="34" charset="0"/>
                          <a:cs typeface="Helvetica Neue"/>
                        </a:rPr>
                        <a:t>Mars Food</a:t>
                      </a:r>
                    </a:p>
                    <a:p>
                      <a:pPr marL="0" marR="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400" dirty="0" smtClean="0">
                        <a:solidFill>
                          <a:schemeClr val="tx1"/>
                        </a:solidFill>
                        <a:latin typeface="Candara" panose="020E0502030303020204" pitchFamily="34" charset="0"/>
                        <a:cs typeface="Helvetica Neue"/>
                      </a:endParaRPr>
                    </a:p>
                    <a:p>
                      <a:pPr marL="171450" marR="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smtClean="0">
                          <a:solidFill>
                            <a:schemeClr val="tx1"/>
                          </a:solidFill>
                          <a:latin typeface="Candara" panose="020E0502030303020204" pitchFamily="34" charset="0"/>
                          <a:cs typeface="Helvetica Neue"/>
                        </a:rPr>
                        <a:t>Olam International</a:t>
                      </a:r>
                    </a:p>
                    <a:p>
                      <a:pPr marL="0" marR="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400" dirty="0" smtClean="0">
                        <a:solidFill>
                          <a:schemeClr val="tx1"/>
                        </a:solidFill>
                        <a:latin typeface="Candara" panose="020E0502030303020204" pitchFamily="34" charset="0"/>
                        <a:cs typeface="Helvetica Neue"/>
                      </a:endParaRPr>
                    </a:p>
                    <a:p>
                      <a:pPr marL="171450" marR="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smtClean="0">
                          <a:solidFill>
                            <a:schemeClr val="tx1"/>
                          </a:solidFill>
                          <a:latin typeface="Candara" panose="020E0502030303020204" pitchFamily="34" charset="0"/>
                          <a:cs typeface="Helvetica Neue"/>
                        </a:rPr>
                        <a:t>Prime</a:t>
                      </a:r>
                      <a:r>
                        <a:rPr lang="en-US" sz="1400" baseline="0" dirty="0" smtClean="0">
                          <a:solidFill>
                            <a:schemeClr val="tx1"/>
                          </a:solidFill>
                          <a:latin typeface="Candara" panose="020E0502030303020204" pitchFamily="34" charset="0"/>
                          <a:cs typeface="Helvetica Neue"/>
                        </a:rPr>
                        <a:t> </a:t>
                      </a:r>
                      <a:r>
                        <a:rPr lang="en-US" sz="1400" baseline="0" dirty="0" err="1" smtClean="0">
                          <a:solidFill>
                            <a:schemeClr val="tx1"/>
                          </a:solidFill>
                          <a:latin typeface="Candara" panose="020E0502030303020204" pitchFamily="34" charset="0"/>
                          <a:cs typeface="Helvetica Neue"/>
                        </a:rPr>
                        <a:t>Agri</a:t>
                      </a:r>
                      <a:r>
                        <a:rPr lang="en-US" sz="1400" baseline="0" dirty="0" smtClean="0">
                          <a:solidFill>
                            <a:schemeClr val="tx1"/>
                          </a:solidFill>
                          <a:latin typeface="Candara" panose="020E0502030303020204" pitchFamily="34" charset="0"/>
                          <a:cs typeface="Helvetica Neue"/>
                        </a:rPr>
                        <a:t> Technologies (Myanmar)</a:t>
                      </a:r>
                      <a:endParaRPr lang="en-US" sz="1400" dirty="0" smtClean="0">
                        <a:solidFill>
                          <a:schemeClr val="tx1"/>
                        </a:solidFill>
                        <a:latin typeface="Candara" panose="020E0502030303020204" pitchFamily="34" charset="0"/>
                        <a:cs typeface="Helvetica Neue"/>
                      </a:endParaRPr>
                    </a:p>
                    <a:p>
                      <a:pPr marL="0" marR="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400" dirty="0" smtClean="0">
                        <a:solidFill>
                          <a:schemeClr val="tx1"/>
                        </a:solidFill>
                        <a:latin typeface="Candara" panose="020E0502030303020204" pitchFamily="34" charset="0"/>
                        <a:cs typeface="Helvetica Neue"/>
                      </a:endParaRPr>
                    </a:p>
                    <a:p>
                      <a:pPr marL="171450" marR="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smtClean="0">
                          <a:solidFill>
                            <a:schemeClr val="tx1"/>
                          </a:solidFill>
                          <a:latin typeface="Candara" panose="020E0502030303020204" pitchFamily="34" charset="0"/>
                          <a:cs typeface="Helvetica Neue"/>
                        </a:rPr>
                        <a:t>WWF, </a:t>
                      </a:r>
                      <a:r>
                        <a:rPr lang="en-US" sz="1400" dirty="0" err="1" smtClean="0">
                          <a:solidFill>
                            <a:schemeClr val="tx1"/>
                          </a:solidFill>
                          <a:latin typeface="Candara" panose="020E0502030303020204" pitchFamily="34" charset="0"/>
                          <a:cs typeface="Helvetica Neue"/>
                        </a:rPr>
                        <a:t>Helvetas</a:t>
                      </a:r>
                      <a:r>
                        <a:rPr lang="en-US" sz="1400" dirty="0" smtClean="0">
                          <a:solidFill>
                            <a:schemeClr val="tx1"/>
                          </a:solidFill>
                          <a:latin typeface="Candara" panose="020E0502030303020204" pitchFamily="34" charset="0"/>
                          <a:cs typeface="Helvetica Neue"/>
                        </a:rPr>
                        <a:t> </a:t>
                      </a:r>
                      <a:r>
                        <a:rPr lang="en-US" sz="1400" baseline="0" dirty="0" smtClean="0">
                          <a:solidFill>
                            <a:schemeClr val="tx1"/>
                          </a:solidFill>
                          <a:latin typeface="Candara" panose="020E0502030303020204" pitchFamily="34" charset="0"/>
                          <a:cs typeface="Helvetica Neue"/>
                        </a:rPr>
                        <a:t> (Pakistan) </a:t>
                      </a:r>
                    </a:p>
                    <a:p>
                      <a:pPr marL="171450" marR="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400" baseline="0" dirty="0" smtClean="0">
                        <a:solidFill>
                          <a:schemeClr val="tx1"/>
                        </a:solidFill>
                        <a:latin typeface="Candara" panose="020E0502030303020204" pitchFamily="34" charset="0"/>
                        <a:cs typeface="Helvetica Neue"/>
                      </a:endParaRPr>
                    </a:p>
                    <a:p>
                      <a:pPr marL="171450" marR="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smtClean="0">
                          <a:solidFill>
                            <a:schemeClr val="tx1"/>
                          </a:solidFill>
                          <a:latin typeface="Candara" panose="020E0502030303020204" pitchFamily="34" charset="0"/>
                          <a:cs typeface="Helvetica Neue"/>
                        </a:rPr>
                        <a:t>FAO, IFC, UN Environment</a:t>
                      </a:r>
                    </a:p>
                  </a:txBody>
                  <a:tcPr marL="91425" marR="91425" marT="45710" marB="45710">
                    <a:noFill/>
                  </a:tcPr>
                </a:tc>
                <a:tc vMerge="1">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sz="1100" dirty="0" smtClean="0">
                        <a:solidFill>
                          <a:schemeClr val="tx1"/>
                        </a:solidFill>
                        <a:latin typeface="Candara" panose="020E0502030303020204" pitchFamily="34" charset="0"/>
                        <a:cs typeface="Helvetica Neue"/>
                      </a:endParaRPr>
                    </a:p>
                  </a:txBody>
                  <a:tcPr marL="91425" marR="91425" marT="45710" marB="45710" anchor="ctr">
                    <a:solidFill>
                      <a:schemeClr val="bg1">
                        <a:lumMod val="95000"/>
                      </a:schemeClr>
                    </a:solidFill>
                  </a:tcPr>
                </a:tc>
              </a:tr>
              <a:tr h="340386">
                <a:tc vMerge="1">
                  <a:txBody>
                    <a:bodyPr/>
                    <a:lstStyle/>
                    <a:p>
                      <a:endParaRPr lang="en-US"/>
                    </a:p>
                  </a:txBody>
                  <a:tcPr/>
                </a:tc>
                <a:tc vMerge="1">
                  <a:txBody>
                    <a:bodyPr/>
                    <a:lstStyle/>
                    <a:p>
                      <a:endParaRPr lang="en-US"/>
                    </a:p>
                  </a:txBody>
                  <a:tcPr/>
                </a:tc>
                <a:tc rowSpan="7">
                  <a:txBody>
                    <a:bodyPr/>
                    <a:lstStyle/>
                    <a:p>
                      <a:pPr marL="117475" indent="-117475" algn="l">
                        <a:buFont typeface="Arial" panose="020B0604020202020204" pitchFamily="34" charset="0"/>
                        <a:buChar char="•"/>
                      </a:pPr>
                      <a:r>
                        <a:rPr lang="en-US" sz="1400" b="0" i="0" u="none" strike="noStrike" cap="none" spc="0" baseline="0" dirty="0" smtClean="0">
                          <a:solidFill>
                            <a:schemeClr val="tx1"/>
                          </a:solidFill>
                          <a:latin typeface="Candara" panose="020E0502030303020204" pitchFamily="34" charset="0"/>
                          <a:ea typeface="+mn-ea"/>
                          <a:cs typeface="Helvetica Neue"/>
                          <a:sym typeface="Arial"/>
                        </a:rPr>
                        <a:t>Technologies and Standard development ( SDG17)</a:t>
                      </a:r>
                    </a:p>
                    <a:p>
                      <a:pPr marL="117475" indent="-117475" algn="l">
                        <a:buFont typeface="Arial" panose="020B0604020202020204" pitchFamily="34" charset="0"/>
                        <a:buChar char="•"/>
                      </a:pPr>
                      <a:r>
                        <a:rPr lang="en-US" sz="1400" b="0" i="0" u="none" strike="noStrike" cap="none" spc="0" baseline="0" dirty="0" smtClean="0">
                          <a:solidFill>
                            <a:schemeClr val="tx1"/>
                          </a:solidFill>
                          <a:latin typeface="Candara" panose="020E0502030303020204" pitchFamily="34" charset="0"/>
                          <a:ea typeface="+mn-ea"/>
                          <a:cs typeface="Helvetica Neue"/>
                          <a:sym typeface="Arial"/>
                        </a:rPr>
                        <a:t>Multi-stakeholder partnerships (SDG17)</a:t>
                      </a:r>
                    </a:p>
                    <a:p>
                      <a:pPr marL="117475" indent="-117475" algn="l">
                        <a:buFont typeface="Arial" panose="020B0604020202020204" pitchFamily="34" charset="0"/>
                        <a:buChar char="•"/>
                      </a:pPr>
                      <a:r>
                        <a:rPr lang="en-US" sz="1400" b="0" i="0" u="none" strike="noStrike" cap="none" spc="0" baseline="0" dirty="0" smtClean="0">
                          <a:solidFill>
                            <a:schemeClr val="tx1"/>
                          </a:solidFill>
                          <a:latin typeface="Candara" panose="020E0502030303020204" pitchFamily="34" charset="0"/>
                          <a:ea typeface="+mn-ea"/>
                          <a:cs typeface="Helvetica Neue"/>
                          <a:sym typeface="Arial"/>
                        </a:rPr>
                        <a:t>Sustainable business practices and reporting” (SDG12)</a:t>
                      </a:r>
                    </a:p>
                    <a:p>
                      <a:pPr marL="117475" indent="-117475" algn="l">
                        <a:buFont typeface="Arial" panose="020B0604020202020204" pitchFamily="34" charset="0"/>
                        <a:buChar char="•"/>
                      </a:pPr>
                      <a:r>
                        <a:rPr lang="en-US" sz="1400" b="0" i="0" u="none" strike="noStrike" cap="none" spc="0" baseline="0" dirty="0" smtClean="0">
                          <a:solidFill>
                            <a:schemeClr val="tx1"/>
                          </a:solidFill>
                          <a:latin typeface="Candara" panose="020E0502030303020204" pitchFamily="34" charset="0"/>
                          <a:ea typeface="+mn-ea"/>
                          <a:cs typeface="Helvetica Neue"/>
                          <a:sym typeface="Arial"/>
                        </a:rPr>
                        <a:t>Hunger (SDG 2.1; 2.2)</a:t>
                      </a:r>
                    </a:p>
                    <a:p>
                      <a:pPr marL="117475" indent="-117475" algn="l">
                        <a:buFont typeface="Arial" panose="020B0604020202020204" pitchFamily="34" charset="0"/>
                        <a:buChar char="•"/>
                      </a:pPr>
                      <a:r>
                        <a:rPr lang="en-US" sz="1400" b="0" i="0" u="none" strike="noStrike" cap="none" spc="0" baseline="0" dirty="0" smtClean="0">
                          <a:solidFill>
                            <a:schemeClr val="tx1"/>
                          </a:solidFill>
                          <a:latin typeface="Candara" panose="020E0502030303020204" pitchFamily="34" charset="0"/>
                          <a:ea typeface="+mn-ea"/>
                          <a:cs typeface="Helvetica Neue"/>
                          <a:sym typeface="Arial"/>
                        </a:rPr>
                        <a:t>Gender equality among rice farmers (SDG 5.1)</a:t>
                      </a:r>
                    </a:p>
                    <a:p>
                      <a:pPr marL="117475" indent="-117475" algn="l">
                        <a:buFont typeface="Arial" panose="020B0604020202020204" pitchFamily="34" charset="0"/>
                        <a:buChar char="•"/>
                      </a:pPr>
                      <a:r>
                        <a:rPr lang="en-US" sz="1400" b="0" i="0" u="none" strike="noStrike" cap="none" spc="0" baseline="0" dirty="0" smtClean="0">
                          <a:solidFill>
                            <a:schemeClr val="tx1"/>
                          </a:solidFill>
                          <a:latin typeface="Candara" panose="020E0502030303020204" pitchFamily="34" charset="0"/>
                          <a:ea typeface="+mn-ea"/>
                          <a:cs typeface="Helvetica Neue"/>
                          <a:sym typeface="Arial"/>
                        </a:rPr>
                        <a:t>Enhance food security and nutrition, focused on smallholders, women farmers (SDG 2.3, 5.1), and agricultural coops/farmers’ networks (2.1,2.2</a:t>
                      </a:r>
                      <a:r>
                        <a:rPr lang="en-US" sz="1400" b="0" i="0" u="none" strike="noStrike" cap="none" spc="-10" dirty="0" smtClean="0">
                          <a:solidFill>
                            <a:schemeClr val="tx1"/>
                          </a:solidFill>
                          <a:latin typeface="Candara" panose="020E0502030303020204" pitchFamily="34" charset="0"/>
                          <a:ea typeface="+mn-ea"/>
                          <a:cs typeface="Helvetica Neue"/>
                          <a:sym typeface="Arial"/>
                        </a:rPr>
                        <a:t>)</a:t>
                      </a:r>
                    </a:p>
                    <a:p>
                      <a:pPr marL="171450" indent="-171450" algn="l">
                        <a:buFont typeface="Arial" panose="020B0604020202020204" pitchFamily="34" charset="0"/>
                        <a:buChar char="•"/>
                      </a:pPr>
                      <a:endParaRPr lang="en-US" sz="1400" b="0" i="0" u="none" strike="noStrike" cap="none" spc="-10" dirty="0" smtClean="0">
                        <a:solidFill>
                          <a:schemeClr val="tx1"/>
                        </a:solidFill>
                        <a:latin typeface="Candara" panose="020E0502030303020204" pitchFamily="34" charset="0"/>
                        <a:ea typeface="+mn-ea"/>
                        <a:cs typeface="Helvetica Neue"/>
                        <a:sym typeface="Arial"/>
                      </a:endParaRPr>
                    </a:p>
                  </a:txBody>
                  <a:tcPr marL="91425" marR="91425" marT="45710" marB="45710">
                    <a:solidFill>
                      <a:schemeClr val="bg1"/>
                    </a:solidFill>
                  </a:tcPr>
                </a:tc>
              </a:tr>
              <a:tr h="419457">
                <a:tc>
                  <a:txBody>
                    <a:bodyPr/>
                    <a:lstStyle/>
                    <a:p>
                      <a:pPr algn="l"/>
                      <a:r>
                        <a:rPr lang="en-US" sz="1400" dirty="0" smtClean="0">
                          <a:solidFill>
                            <a:schemeClr val="tx1"/>
                          </a:solidFill>
                          <a:latin typeface="Candara" panose="020E0502030303020204" pitchFamily="34" charset="0"/>
                          <a:cs typeface="Helvetica Neue"/>
                        </a:rPr>
                        <a:t>Introducing</a:t>
                      </a:r>
                      <a:r>
                        <a:rPr lang="en-US" sz="1400" baseline="0" dirty="0" smtClean="0">
                          <a:solidFill>
                            <a:schemeClr val="tx1"/>
                          </a:solidFill>
                          <a:latin typeface="Candara" panose="020E0502030303020204" pitchFamily="34" charset="0"/>
                          <a:cs typeface="Helvetica Neue"/>
                        </a:rPr>
                        <a:t> climate-smart best practice for rice production  for food security </a:t>
                      </a:r>
                      <a:endParaRPr lang="en-US" sz="1400" dirty="0" smtClean="0">
                        <a:solidFill>
                          <a:schemeClr val="tx1"/>
                        </a:solidFill>
                        <a:latin typeface="Candara" panose="020E0502030303020204" pitchFamily="34" charset="0"/>
                        <a:cs typeface="Helvetica Neue"/>
                      </a:endParaRPr>
                    </a:p>
                  </a:txBody>
                  <a:tcPr marL="91425" marR="91425" marT="45710" marB="45710" anchor="ctr">
                    <a:solidFill>
                      <a:schemeClr val="bg1"/>
                    </a:solidFill>
                  </a:tcPr>
                </a:tc>
                <a:tc vMerge="1">
                  <a:txBody>
                    <a:bodyPr/>
                    <a:lstStyle/>
                    <a:p>
                      <a:pPr algn="ctr"/>
                      <a:endParaRPr lang="en-US" sz="1100" dirty="0">
                        <a:solidFill>
                          <a:schemeClr val="tx1"/>
                        </a:solidFill>
                        <a:latin typeface="Candara" panose="020E0502030303020204" pitchFamily="34" charset="0"/>
                        <a:cs typeface="Helvetica Neue"/>
                      </a:endParaRPr>
                    </a:p>
                  </a:txBody>
                  <a:tcPr marL="91425" marR="91425" marT="45710" marB="45710" anchor="ctr">
                    <a:solidFill>
                      <a:schemeClr val="bg1"/>
                    </a:solidFill>
                  </a:tcPr>
                </a:tc>
                <a:tc vMerge="1">
                  <a:txBody>
                    <a:bodyPr/>
                    <a:lstStyle/>
                    <a:p>
                      <a:pPr marL="171450" indent="-171450" algn="l">
                        <a:buFont typeface="Arial" panose="020B0604020202020204" pitchFamily="34" charset="0"/>
                        <a:buChar char="•"/>
                      </a:pPr>
                      <a:endParaRPr lang="en-US" sz="1100" dirty="0" smtClean="0">
                        <a:solidFill>
                          <a:schemeClr val="tx1"/>
                        </a:solidFill>
                        <a:latin typeface="Candara" panose="020E0502030303020204" pitchFamily="34" charset="0"/>
                        <a:cs typeface="Helvetica Neue"/>
                      </a:endParaRPr>
                    </a:p>
                  </a:txBody>
                  <a:tcPr marL="91425" marR="91425" marT="45710" marB="45710">
                    <a:solidFill>
                      <a:schemeClr val="bg1"/>
                    </a:solidFill>
                  </a:tcPr>
                </a:tc>
              </a:tr>
              <a:tr h="560689">
                <a:tc>
                  <a:txBody>
                    <a:bodyPr/>
                    <a:lstStyle/>
                    <a:p>
                      <a:pPr algn="l"/>
                      <a:r>
                        <a:rPr lang="en-US" sz="1400" dirty="0" smtClean="0">
                          <a:solidFill>
                            <a:schemeClr val="tx1"/>
                          </a:solidFill>
                          <a:latin typeface="Candara" panose="020E0502030303020204" pitchFamily="34" charset="0"/>
                          <a:cs typeface="Helvetica Neue"/>
                        </a:rPr>
                        <a:t>Ensuring</a:t>
                      </a:r>
                      <a:r>
                        <a:rPr lang="en-US" sz="1400" baseline="0" dirty="0" smtClean="0">
                          <a:solidFill>
                            <a:schemeClr val="tx1"/>
                          </a:solidFill>
                          <a:latin typeface="Candara" panose="020E0502030303020204" pitchFamily="34" charset="0"/>
                          <a:cs typeface="Helvetica Neue"/>
                        </a:rPr>
                        <a:t> gender empowerment through Rice Sustainability Standard</a:t>
                      </a:r>
                      <a:endParaRPr lang="en-US" sz="1400" dirty="0" smtClean="0">
                        <a:solidFill>
                          <a:schemeClr val="tx1"/>
                        </a:solidFill>
                        <a:latin typeface="Candara" panose="020E0502030303020204" pitchFamily="34" charset="0"/>
                        <a:cs typeface="Helvetica Neue"/>
                      </a:endParaRPr>
                    </a:p>
                  </a:txBody>
                  <a:tcPr marL="91425" marR="91425" marT="45710" marB="45710" anchor="ctr">
                    <a:solidFill>
                      <a:schemeClr val="bg1">
                        <a:lumMod val="95000"/>
                      </a:schemeClr>
                    </a:solidFill>
                  </a:tcPr>
                </a:tc>
                <a:tc vMerge="1">
                  <a:txBody>
                    <a:bodyPr/>
                    <a:lstStyle/>
                    <a:p>
                      <a:pPr algn="ctr"/>
                      <a:endParaRPr lang="en-US" sz="1100" dirty="0">
                        <a:solidFill>
                          <a:schemeClr val="tx1"/>
                        </a:solidFill>
                        <a:latin typeface="Candara" panose="020E0502030303020204" pitchFamily="34" charset="0"/>
                        <a:cs typeface="Helvetica Neue"/>
                      </a:endParaRPr>
                    </a:p>
                  </a:txBody>
                  <a:tcPr marL="91425" marR="91425" marT="45710" marB="45710" anchor="ctr">
                    <a:solidFill>
                      <a:schemeClr val="bg1">
                        <a:lumMod val="95000"/>
                      </a:schemeClr>
                    </a:solidFill>
                  </a:tcPr>
                </a:tc>
                <a:tc vMerge="1">
                  <a:txBody>
                    <a:bodyPr/>
                    <a:lstStyle/>
                    <a:p>
                      <a:pPr algn="ctr"/>
                      <a:endParaRPr lang="en-US" sz="1100" dirty="0">
                        <a:solidFill>
                          <a:schemeClr val="tx1"/>
                        </a:solidFill>
                        <a:latin typeface="Candara" panose="020E0502030303020204" pitchFamily="34" charset="0"/>
                        <a:cs typeface="Helvetica Neue"/>
                      </a:endParaRPr>
                    </a:p>
                  </a:txBody>
                  <a:tcPr marL="91425" marR="91425" marT="45710" marB="45710" anchor="ctr">
                    <a:solidFill>
                      <a:schemeClr val="bg1">
                        <a:lumMod val="95000"/>
                      </a:schemeClr>
                    </a:solidFill>
                  </a:tcPr>
                </a:tc>
              </a:tr>
              <a:tr h="395020">
                <a:tc>
                  <a:txBody>
                    <a:bodyPr/>
                    <a:lstStyle/>
                    <a:p>
                      <a:pPr algn="l"/>
                      <a:r>
                        <a:rPr lang="en-US" sz="1400" dirty="0" smtClean="0">
                          <a:solidFill>
                            <a:schemeClr val="tx1"/>
                          </a:solidFill>
                          <a:latin typeface="Candara" panose="020E0502030303020204" pitchFamily="34" charset="0"/>
                          <a:cs typeface="Helvetica Neue"/>
                        </a:rPr>
                        <a:t>Collaborating</a:t>
                      </a:r>
                      <a:r>
                        <a:rPr lang="en-US" sz="1400" baseline="0" dirty="0" smtClean="0">
                          <a:solidFill>
                            <a:schemeClr val="tx1"/>
                          </a:solidFill>
                          <a:latin typeface="Candara" panose="020E0502030303020204" pitchFamily="34" charset="0"/>
                          <a:cs typeface="Helvetica Neue"/>
                        </a:rPr>
                        <a:t> with financial sector to introduce Standards-based financial services for smallholders</a:t>
                      </a:r>
                      <a:endParaRPr lang="en-US" sz="1400" dirty="0" smtClean="0">
                        <a:solidFill>
                          <a:schemeClr val="tx1"/>
                        </a:solidFill>
                        <a:latin typeface="Candara" panose="020E0502030303020204" pitchFamily="34" charset="0"/>
                        <a:cs typeface="Helvetica Neue"/>
                      </a:endParaRPr>
                    </a:p>
                  </a:txBody>
                  <a:tcPr marL="91425" marR="91425" marT="45710" marB="45710" anchor="ctr">
                    <a:solidFill>
                      <a:schemeClr val="bg1"/>
                    </a:solidFill>
                  </a:tcPr>
                </a:tc>
                <a:tc vMerge="1">
                  <a:txBody>
                    <a:bodyPr/>
                    <a:lstStyle/>
                    <a:p>
                      <a:pPr algn="ctr"/>
                      <a:endParaRPr lang="en-US" sz="1100" dirty="0">
                        <a:solidFill>
                          <a:schemeClr val="tx1"/>
                        </a:solidFill>
                        <a:latin typeface="Candara" panose="020E0502030303020204" pitchFamily="34" charset="0"/>
                        <a:cs typeface="Helvetica Neue"/>
                      </a:endParaRPr>
                    </a:p>
                  </a:txBody>
                  <a:tcPr marL="91425" marR="91425" marT="45710" marB="45710" anchor="ctr">
                    <a:solidFill>
                      <a:schemeClr val="bg1"/>
                    </a:solidFill>
                  </a:tcPr>
                </a:tc>
                <a:tc vMerge="1">
                  <a:txBody>
                    <a:bodyPr/>
                    <a:lstStyle/>
                    <a:p>
                      <a:pPr algn="ctr"/>
                      <a:endParaRPr lang="en-US" sz="1100" dirty="0">
                        <a:solidFill>
                          <a:schemeClr val="tx1"/>
                        </a:solidFill>
                        <a:latin typeface="Candara" panose="020E0502030303020204" pitchFamily="34" charset="0"/>
                        <a:cs typeface="Helvetica Neue"/>
                      </a:endParaRPr>
                    </a:p>
                  </a:txBody>
                  <a:tcPr marL="91425" marR="91425" marT="45710" marB="45710" anchor="ctr">
                    <a:solidFill>
                      <a:schemeClr val="bg1"/>
                    </a:solidFill>
                  </a:tcPr>
                </a:tc>
              </a:tr>
              <a:tr h="62184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0" i="0" u="none" strike="noStrike" cap="none" dirty="0" smtClean="0">
                          <a:solidFill>
                            <a:schemeClr val="tx1"/>
                          </a:solidFill>
                          <a:latin typeface="Candara" panose="020E0502030303020204" pitchFamily="34" charset="0"/>
                          <a:ea typeface="+mn-ea"/>
                          <a:cs typeface="Helvetica Neue"/>
                          <a:sym typeface="Arial"/>
                        </a:rPr>
                        <a:t>Promoting resource-efficient</a:t>
                      </a:r>
                      <a:r>
                        <a:rPr lang="en-US" sz="1400" b="0" i="0" u="none" strike="noStrike" cap="none" baseline="0" dirty="0" smtClean="0">
                          <a:solidFill>
                            <a:schemeClr val="tx1"/>
                          </a:solidFill>
                          <a:latin typeface="Candara" panose="020E0502030303020204" pitchFamily="34" charset="0"/>
                          <a:ea typeface="+mn-ea"/>
                          <a:cs typeface="Helvetica Neue"/>
                          <a:sym typeface="Arial"/>
                        </a:rPr>
                        <a:t> rice production, sustainable procurement and consumer awareness</a:t>
                      </a:r>
                      <a:endParaRPr lang="en-US" sz="1400" b="0" i="0" u="none" strike="noStrike" cap="none" dirty="0" smtClean="0">
                        <a:solidFill>
                          <a:schemeClr val="tx1"/>
                        </a:solidFill>
                        <a:latin typeface="Candara" panose="020E0502030303020204" pitchFamily="34" charset="0"/>
                        <a:ea typeface="+mn-ea"/>
                        <a:cs typeface="Helvetica Neue"/>
                        <a:sym typeface="Arial"/>
                      </a:endParaRPr>
                    </a:p>
                  </a:txBody>
                  <a:tcPr marL="91425" marR="91425" marT="45710" marB="45710" anchor="ctr">
                    <a:solidFill>
                      <a:schemeClr val="bg1">
                        <a:lumMod val="95000"/>
                      </a:schemeClr>
                    </a:solidFill>
                  </a:tcPr>
                </a:tc>
                <a:tc vMerge="1">
                  <a:txBody>
                    <a:bodyPr/>
                    <a:lstStyle/>
                    <a:p>
                      <a:pPr marR="0" algn="ctr" rtl="0">
                        <a:lnSpc>
                          <a:spcPct val="100000"/>
                        </a:lnSpc>
                        <a:spcBef>
                          <a:spcPts val="0"/>
                        </a:spcBef>
                        <a:spcAft>
                          <a:spcPts val="0"/>
                        </a:spcAft>
                        <a:buNone/>
                      </a:pPr>
                      <a:endParaRPr lang="en-US" sz="1100" b="0" i="0" u="none" strike="noStrike" cap="none" dirty="0">
                        <a:solidFill>
                          <a:schemeClr val="tx1"/>
                        </a:solidFill>
                        <a:latin typeface="Candara" panose="020E0502030303020204" pitchFamily="34" charset="0"/>
                        <a:ea typeface="+mn-ea"/>
                        <a:cs typeface="Helvetica Neue"/>
                        <a:sym typeface="Arial"/>
                      </a:endParaRPr>
                    </a:p>
                  </a:txBody>
                  <a:tcPr marL="91425" marR="91425" marT="45710" marB="45710" anchor="ctr">
                    <a:solidFill>
                      <a:schemeClr val="bg1">
                        <a:lumMod val="95000"/>
                      </a:schemeClr>
                    </a:solidFill>
                  </a:tcPr>
                </a:tc>
                <a:tc vMerge="1">
                  <a:txBody>
                    <a:bodyPr/>
                    <a:lstStyle/>
                    <a:p>
                      <a:pPr marR="0" algn="ctr" rtl="0">
                        <a:lnSpc>
                          <a:spcPct val="100000"/>
                        </a:lnSpc>
                        <a:spcBef>
                          <a:spcPts val="0"/>
                        </a:spcBef>
                        <a:spcAft>
                          <a:spcPts val="0"/>
                        </a:spcAft>
                        <a:buNone/>
                      </a:pPr>
                      <a:endParaRPr lang="en-US" sz="1100" b="0" i="0" u="none" strike="noStrike" cap="none" dirty="0">
                        <a:solidFill>
                          <a:schemeClr val="tx1"/>
                        </a:solidFill>
                        <a:latin typeface="Candara" panose="020E0502030303020204" pitchFamily="34" charset="0"/>
                        <a:ea typeface="+mn-ea"/>
                        <a:cs typeface="Helvetica Neue"/>
                        <a:sym typeface="Arial"/>
                      </a:endParaRPr>
                    </a:p>
                  </a:txBody>
                  <a:tcPr marL="91425" marR="91425" marT="45710" marB="45710" anchor="ctr">
                    <a:solidFill>
                      <a:schemeClr val="bg1">
                        <a:lumMod val="95000"/>
                      </a:schemeClr>
                    </a:solidFill>
                  </a:tcPr>
                </a:tc>
              </a:tr>
              <a:tr h="979078">
                <a:tc>
                  <a:txBody>
                    <a:bodyPr/>
                    <a:lstStyle/>
                    <a:p>
                      <a:pPr marR="0" algn="l" rtl="0">
                        <a:lnSpc>
                          <a:spcPct val="100000"/>
                        </a:lnSpc>
                        <a:spcBef>
                          <a:spcPts val="0"/>
                        </a:spcBef>
                        <a:spcAft>
                          <a:spcPts val="0"/>
                        </a:spcAft>
                        <a:buNone/>
                      </a:pPr>
                      <a:r>
                        <a:rPr lang="en-US" sz="1400" b="0" i="0" u="none" strike="noStrike" cap="none" dirty="0" smtClean="0">
                          <a:solidFill>
                            <a:schemeClr val="tx1"/>
                          </a:solidFill>
                          <a:latin typeface="Candara" panose="020E0502030303020204" pitchFamily="34" charset="0"/>
                          <a:ea typeface="+mn-ea"/>
                          <a:cs typeface="Helvetica Neue"/>
                          <a:sym typeface="Arial"/>
                        </a:rPr>
                        <a:t>Introduce innovative</a:t>
                      </a:r>
                      <a:r>
                        <a:rPr lang="en-US" sz="1400" b="0" i="0" u="none" strike="noStrike" cap="none" baseline="0" dirty="0" smtClean="0">
                          <a:solidFill>
                            <a:schemeClr val="tx1"/>
                          </a:solidFill>
                          <a:latin typeface="Candara" panose="020E0502030303020204" pitchFamily="34" charset="0"/>
                          <a:ea typeface="+mn-ea"/>
                          <a:cs typeface="Helvetica Neue"/>
                          <a:sym typeface="Arial"/>
                        </a:rPr>
                        <a:t> technologies to mitigate rice sector emissions, while promoting farm-level resilience to CC impacts</a:t>
                      </a:r>
                    </a:p>
                  </a:txBody>
                  <a:tcPr marL="91425" marR="91425" marT="45710" marB="45710">
                    <a:solidFill>
                      <a:schemeClr val="bg1"/>
                    </a:solidFill>
                  </a:tcPr>
                </a:tc>
                <a:tc vMerge="1">
                  <a:txBody>
                    <a:bodyPr/>
                    <a:lstStyle/>
                    <a:p>
                      <a:pPr marR="0" algn="ctr" rtl="0">
                        <a:lnSpc>
                          <a:spcPct val="100000"/>
                        </a:lnSpc>
                        <a:spcBef>
                          <a:spcPts val="0"/>
                        </a:spcBef>
                        <a:spcAft>
                          <a:spcPts val="0"/>
                        </a:spcAft>
                        <a:buNone/>
                      </a:pPr>
                      <a:endParaRPr lang="en-US" sz="1100" b="0" i="0" u="none" strike="noStrike" cap="none" dirty="0">
                        <a:solidFill>
                          <a:schemeClr val="tx1"/>
                        </a:solidFill>
                        <a:latin typeface="Candara" panose="020E0502030303020204" pitchFamily="34" charset="0"/>
                        <a:ea typeface="+mn-ea"/>
                        <a:cs typeface="Helvetica Neue"/>
                        <a:sym typeface="Arial"/>
                      </a:endParaRPr>
                    </a:p>
                  </a:txBody>
                  <a:tcPr marL="91425" marR="91425" marT="45710" marB="45710" anchor="ctr">
                    <a:solidFill>
                      <a:schemeClr val="bg1"/>
                    </a:solidFill>
                  </a:tcPr>
                </a:tc>
                <a:tc vMerge="1">
                  <a:txBody>
                    <a:bodyPr/>
                    <a:lstStyle/>
                    <a:p>
                      <a:pPr marR="0" algn="ctr" rtl="0">
                        <a:lnSpc>
                          <a:spcPct val="100000"/>
                        </a:lnSpc>
                        <a:spcBef>
                          <a:spcPts val="0"/>
                        </a:spcBef>
                        <a:spcAft>
                          <a:spcPts val="0"/>
                        </a:spcAft>
                        <a:buNone/>
                      </a:pPr>
                      <a:endParaRPr lang="en-US" sz="1100" b="0" i="0" u="none" strike="noStrike" cap="none" dirty="0">
                        <a:solidFill>
                          <a:schemeClr val="tx1"/>
                        </a:solidFill>
                        <a:latin typeface="Candara" panose="020E0502030303020204" pitchFamily="34" charset="0"/>
                        <a:ea typeface="+mn-ea"/>
                        <a:cs typeface="Helvetica Neue"/>
                        <a:sym typeface="Arial"/>
                      </a:endParaRPr>
                    </a:p>
                  </a:txBody>
                  <a:tcPr marL="91425" marR="91425" marT="45710" marB="45710" anchor="ctr">
                    <a:solidFill>
                      <a:schemeClr val="bg1"/>
                    </a:solidFill>
                  </a:tcPr>
                </a:tc>
              </a:tr>
              <a:tr h="97907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0" i="0" u="none" strike="noStrike" cap="none" dirty="0" smtClean="0">
                          <a:solidFill>
                            <a:schemeClr val="tx1"/>
                          </a:solidFill>
                          <a:latin typeface="Candara" panose="020E0502030303020204" pitchFamily="34" charset="0"/>
                          <a:ea typeface="+mn-ea"/>
                          <a:cs typeface="Helvetica Neue"/>
                          <a:sym typeface="Arial"/>
                        </a:rPr>
                        <a:t>Protecting biodiversity through a systems/landscape approach and through adoption of integrated approaches to pest and nutrient management</a:t>
                      </a:r>
                    </a:p>
                  </a:txBody>
                  <a:tcPr marL="91425" marR="91425" marT="45710" marB="45710">
                    <a:solidFill>
                      <a:schemeClr val="tx2"/>
                    </a:solidFill>
                  </a:tcPr>
                </a:tc>
                <a:tc vMerge="1">
                  <a:txBody>
                    <a:bodyPr/>
                    <a:lstStyle/>
                    <a:p>
                      <a:endParaRPr lang="en-US"/>
                    </a:p>
                  </a:txBody>
                  <a:tcPr/>
                </a:tc>
                <a:tc vMerge="1">
                  <a:txBody>
                    <a:bodyPr/>
                    <a:lstStyle/>
                    <a:p>
                      <a:endParaRPr lang="en-US"/>
                    </a:p>
                  </a:txBody>
                  <a:tcPr/>
                </a:tc>
              </a:tr>
            </a:tbl>
          </a:graphicData>
        </a:graphic>
      </p:graphicFrame>
      <p:pic>
        <p:nvPicPr>
          <p:cNvPr id="63" name="Shape 63"/>
          <p:cNvPicPr preferRelativeResize="0"/>
          <p:nvPr/>
        </p:nvPicPr>
        <p:blipFill>
          <a:blip r:embed="rId4">
            <a:alphaModFix/>
          </a:blip>
          <a:stretch>
            <a:fillRect/>
          </a:stretch>
        </p:blipFill>
        <p:spPr>
          <a:xfrm>
            <a:off x="8034044" y="5877974"/>
            <a:ext cx="720256" cy="857448"/>
          </a:xfrm>
          <a:prstGeom prst="rect">
            <a:avLst/>
          </a:prstGeom>
          <a:noFill/>
          <a:ln>
            <a:noFill/>
          </a:ln>
        </p:spPr>
      </p:pic>
      <p:sp>
        <p:nvSpPr>
          <p:cNvPr id="33" name="Shape 61"/>
          <p:cNvSpPr txBox="1">
            <a:spLocks noGrp="1"/>
          </p:cNvSpPr>
          <p:nvPr>
            <p:ph type="title"/>
          </p:nvPr>
        </p:nvSpPr>
        <p:spPr>
          <a:xfrm>
            <a:off x="1230794" y="203009"/>
            <a:ext cx="5472665" cy="633676"/>
          </a:xfrm>
          <a:prstGeom prst="rect">
            <a:avLst/>
          </a:prstGeom>
        </p:spPr>
        <p:txBody>
          <a:bodyPr lIns="91410" tIns="91410" rIns="91410" bIns="91410" anchor="ctr" anchorCtr="0">
            <a:noAutofit/>
          </a:bodyPr>
          <a:lstStyle/>
          <a:p>
            <a:r>
              <a:rPr lang="en-US" sz="2400" b="1" dirty="0">
                <a:solidFill>
                  <a:schemeClr val="accent5"/>
                </a:solidFill>
                <a:latin typeface="Candara" panose="020E0502030303020204" pitchFamily="34" charset="0"/>
              </a:rPr>
              <a:t>Applying an Integrated </a:t>
            </a:r>
            <a:r>
              <a:rPr lang="en-US" sz="2400" b="1" dirty="0" smtClean="0">
                <a:solidFill>
                  <a:schemeClr val="accent5"/>
                </a:solidFill>
                <a:latin typeface="Candara" panose="020E0502030303020204" pitchFamily="34" charset="0"/>
              </a:rPr>
              <a:t>Approach</a:t>
            </a:r>
            <a:r>
              <a:rPr lang="en-US" sz="2400" b="1" dirty="0">
                <a:solidFill>
                  <a:schemeClr val="accent5"/>
                </a:solidFill>
                <a:latin typeface="Candara" panose="020E0502030303020204" pitchFamily="34" charset="0"/>
              </a:rPr>
              <a:t>: </a:t>
            </a:r>
            <a:r>
              <a:rPr lang="en-US" sz="2400" b="1" dirty="0" smtClean="0">
                <a:solidFill>
                  <a:schemeClr val="accent5"/>
                </a:solidFill>
                <a:latin typeface="Candara" panose="020E0502030303020204" pitchFamily="34" charset="0"/>
              </a:rPr>
              <a:t/>
            </a:r>
            <a:br>
              <a:rPr lang="en-US" sz="2400" b="1" dirty="0" smtClean="0">
                <a:solidFill>
                  <a:schemeClr val="accent5"/>
                </a:solidFill>
                <a:latin typeface="Candara" panose="020E0502030303020204" pitchFamily="34" charset="0"/>
              </a:rPr>
            </a:br>
            <a:r>
              <a:rPr lang="en-US" sz="2400" b="1" dirty="0" smtClean="0">
                <a:solidFill>
                  <a:schemeClr val="bg2"/>
                </a:solidFill>
                <a:latin typeface="Candara" panose="020E0502030303020204" pitchFamily="34" charset="0"/>
              </a:rPr>
              <a:t>THE SUSTAINABLE RICE PLATFORM</a:t>
            </a:r>
            <a:endParaRPr lang="en-US" sz="2400" b="1" dirty="0">
              <a:solidFill>
                <a:schemeClr val="bg2"/>
              </a:solidFill>
              <a:latin typeface="Candara" panose="020E0502030303020204" pitchFamily="34" charset="0"/>
            </a:endParaRPr>
          </a:p>
        </p:txBody>
      </p:sp>
      <p:grpSp>
        <p:nvGrpSpPr>
          <p:cNvPr id="4" name="Group 3"/>
          <p:cNvGrpSpPr/>
          <p:nvPr/>
        </p:nvGrpSpPr>
        <p:grpSpPr>
          <a:xfrm>
            <a:off x="-51977" y="1474456"/>
            <a:ext cx="1042577" cy="5307344"/>
            <a:chOff x="62874" y="999354"/>
            <a:chExt cx="1042577" cy="5307344"/>
          </a:xfrm>
        </p:grpSpPr>
        <p:grpSp>
          <p:nvGrpSpPr>
            <p:cNvPr id="52" name="Group 51"/>
            <p:cNvGrpSpPr>
              <a:grpSpLocks/>
            </p:cNvGrpSpPr>
            <p:nvPr/>
          </p:nvGrpSpPr>
          <p:grpSpPr bwMode="auto">
            <a:xfrm>
              <a:off x="184395" y="999354"/>
              <a:ext cx="896431" cy="822960"/>
              <a:chOff x="5674272" y="1742047"/>
              <a:chExt cx="645853" cy="629770"/>
            </a:xfrm>
            <a:solidFill>
              <a:schemeClr val="accent5"/>
            </a:solidFill>
          </p:grpSpPr>
          <p:sp>
            <p:nvSpPr>
              <p:cNvPr id="53" name="Oval 52"/>
              <p:cNvSpPr/>
              <p:nvPr/>
            </p:nvSpPr>
            <p:spPr>
              <a:xfrm>
                <a:off x="5674272" y="1742047"/>
                <a:ext cx="630531" cy="62977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r" defTabSz="457096">
                  <a:defRPr/>
                </a:pPr>
                <a:endParaRPr lang="en-US" sz="1400" kern="0" dirty="0">
                  <a:solidFill>
                    <a:srgbClr val="FFFFFF"/>
                  </a:solidFill>
                  <a:sym typeface="Arial"/>
                </a:endParaRPr>
              </a:p>
            </p:txBody>
          </p:sp>
          <p:sp>
            <p:nvSpPr>
              <p:cNvPr id="54" name="Rectangle 35"/>
              <p:cNvSpPr>
                <a:spLocks noChangeArrowheads="1"/>
              </p:cNvSpPr>
              <p:nvPr/>
            </p:nvSpPr>
            <p:spPr bwMode="auto">
              <a:xfrm>
                <a:off x="5674502" y="1913482"/>
                <a:ext cx="645623" cy="306184"/>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pitchFamily="34" charset="0"/>
                    <a:ea typeface="MS PGothic" pitchFamily="34" charset="-128"/>
                  </a:defRPr>
                </a:lvl1pPr>
                <a:lvl2pPr marL="742950" indent="-285750" eaLnBrk="0" hangingPunct="0">
                  <a:defRPr sz="2400">
                    <a:solidFill>
                      <a:schemeClr val="tx1"/>
                    </a:solidFill>
                    <a:latin typeface="Calibri" pitchFamily="34" charset="0"/>
                    <a:ea typeface="MS PGothic" pitchFamily="34" charset="-128"/>
                  </a:defRPr>
                </a:lvl2pPr>
                <a:lvl3pPr marL="1143000" indent="-228600" eaLnBrk="0" hangingPunct="0">
                  <a:defRPr sz="2400">
                    <a:solidFill>
                      <a:schemeClr val="tx1"/>
                    </a:solidFill>
                    <a:latin typeface="Calibri" pitchFamily="34" charset="0"/>
                    <a:ea typeface="MS PGothic" pitchFamily="34" charset="-128"/>
                  </a:defRPr>
                </a:lvl3pPr>
                <a:lvl4pPr marL="1600200" indent="-228600" eaLnBrk="0" hangingPunct="0">
                  <a:defRPr sz="2400">
                    <a:solidFill>
                      <a:schemeClr val="tx1"/>
                    </a:solidFill>
                    <a:latin typeface="Calibri" pitchFamily="34" charset="0"/>
                    <a:ea typeface="MS PGothic" pitchFamily="34" charset="-128"/>
                  </a:defRPr>
                </a:lvl4pPr>
                <a:lvl5pPr marL="2057400" indent="-228600" eaLnBrk="0" hangingPunct="0">
                  <a:defRPr sz="2400">
                    <a:solidFill>
                      <a:schemeClr val="tx1"/>
                    </a:solidFill>
                    <a:latin typeface="Calibri" pitchFamily="34" charset="0"/>
                    <a:ea typeface="MS PGothic" pitchFamily="34" charset="-128"/>
                  </a:defRPr>
                </a:lvl5pPr>
                <a:lvl6pPr marL="2514600" indent="-228600" defTabSz="455613" eaLnBrk="0" fontAlgn="base" hangingPunct="0">
                  <a:spcBef>
                    <a:spcPct val="0"/>
                  </a:spcBef>
                  <a:spcAft>
                    <a:spcPct val="0"/>
                  </a:spcAft>
                  <a:defRPr sz="2400">
                    <a:solidFill>
                      <a:schemeClr val="tx1"/>
                    </a:solidFill>
                    <a:latin typeface="Calibri" pitchFamily="34" charset="0"/>
                    <a:ea typeface="MS PGothic" pitchFamily="34" charset="-128"/>
                  </a:defRPr>
                </a:lvl6pPr>
                <a:lvl7pPr marL="2971800" indent="-228600" defTabSz="455613" eaLnBrk="0" fontAlgn="base" hangingPunct="0">
                  <a:spcBef>
                    <a:spcPct val="0"/>
                  </a:spcBef>
                  <a:spcAft>
                    <a:spcPct val="0"/>
                  </a:spcAft>
                  <a:defRPr sz="2400">
                    <a:solidFill>
                      <a:schemeClr val="tx1"/>
                    </a:solidFill>
                    <a:latin typeface="Calibri" pitchFamily="34" charset="0"/>
                    <a:ea typeface="MS PGothic" pitchFamily="34" charset="-128"/>
                  </a:defRPr>
                </a:lvl7pPr>
                <a:lvl8pPr marL="3429000" indent="-228600" defTabSz="455613" eaLnBrk="0" fontAlgn="base" hangingPunct="0">
                  <a:spcBef>
                    <a:spcPct val="0"/>
                  </a:spcBef>
                  <a:spcAft>
                    <a:spcPct val="0"/>
                  </a:spcAft>
                  <a:defRPr sz="2400">
                    <a:solidFill>
                      <a:schemeClr val="tx1"/>
                    </a:solidFill>
                    <a:latin typeface="Calibri" pitchFamily="34" charset="0"/>
                    <a:ea typeface="MS PGothic" pitchFamily="34" charset="-128"/>
                  </a:defRPr>
                </a:lvl8pPr>
                <a:lvl9pPr marL="3886200" indent="-228600" defTabSz="455613" eaLnBrk="0" fontAlgn="base" hangingPunct="0">
                  <a:spcBef>
                    <a:spcPct val="0"/>
                  </a:spcBef>
                  <a:spcAft>
                    <a:spcPct val="0"/>
                  </a:spcAft>
                  <a:defRPr sz="2400">
                    <a:solidFill>
                      <a:schemeClr val="tx1"/>
                    </a:solidFill>
                    <a:latin typeface="Calibri" pitchFamily="34" charset="0"/>
                    <a:ea typeface="MS PGothic" pitchFamily="34" charset="-128"/>
                  </a:defRPr>
                </a:lvl9pPr>
              </a:lstStyle>
              <a:p>
                <a:pPr algn="ctr" eaLnBrk="1" hangingPunct="1"/>
                <a:r>
                  <a:rPr lang="en-US" altLang="en-US" sz="1000" b="1" kern="0" dirty="0" smtClean="0">
                    <a:solidFill>
                      <a:srgbClr val="FFFFFF"/>
                    </a:solidFill>
                    <a:latin typeface="Candara" panose="020E0502030303020204" pitchFamily="34" charset="0"/>
                    <a:cs typeface="Arial"/>
                    <a:sym typeface="Arial"/>
                  </a:rPr>
                  <a:t>SDG 1</a:t>
                </a:r>
              </a:p>
              <a:p>
                <a:pPr algn="ctr" eaLnBrk="1" hangingPunct="1"/>
                <a:r>
                  <a:rPr lang="en-US" altLang="en-US" sz="1000" b="1" kern="0" dirty="0" smtClean="0">
                    <a:solidFill>
                      <a:srgbClr val="FFFFFF"/>
                    </a:solidFill>
                    <a:latin typeface="Candara" panose="020E0502030303020204" pitchFamily="34" charset="0"/>
                    <a:cs typeface="Arial"/>
                    <a:sym typeface="Arial"/>
                  </a:rPr>
                  <a:t>POVERTY</a:t>
                </a:r>
                <a:endParaRPr lang="en-US" altLang="en-US" sz="1000" b="1" kern="0" dirty="0">
                  <a:solidFill>
                    <a:srgbClr val="FFFFFF"/>
                  </a:solidFill>
                  <a:latin typeface="Candara" panose="020E0502030303020204" pitchFamily="34" charset="0"/>
                  <a:cs typeface="Arial"/>
                  <a:sym typeface="Arial"/>
                </a:endParaRPr>
              </a:p>
            </p:txBody>
          </p:sp>
        </p:grpSp>
        <p:grpSp>
          <p:nvGrpSpPr>
            <p:cNvPr id="55" name="Group 54"/>
            <p:cNvGrpSpPr>
              <a:grpSpLocks/>
            </p:cNvGrpSpPr>
            <p:nvPr/>
          </p:nvGrpSpPr>
          <p:grpSpPr bwMode="auto">
            <a:xfrm>
              <a:off x="62874" y="1852159"/>
              <a:ext cx="1042574" cy="823268"/>
              <a:chOff x="5626159" y="1691222"/>
              <a:chExt cx="755333" cy="596632"/>
            </a:xfrm>
            <a:solidFill>
              <a:schemeClr val="accent4">
                <a:lumMod val="75000"/>
              </a:schemeClr>
            </a:solidFill>
          </p:grpSpPr>
          <p:sp>
            <p:nvSpPr>
              <p:cNvPr id="56" name="Oval 55"/>
              <p:cNvSpPr/>
              <p:nvPr/>
            </p:nvSpPr>
            <p:spPr>
              <a:xfrm>
                <a:off x="5708354" y="1691222"/>
                <a:ext cx="596447" cy="596632"/>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r" defTabSz="457096">
                  <a:defRPr/>
                </a:pPr>
                <a:endParaRPr lang="en-US" sz="1400" kern="0" dirty="0">
                  <a:solidFill>
                    <a:srgbClr val="FFFFFF"/>
                  </a:solidFill>
                  <a:sym typeface="Arial"/>
                </a:endParaRPr>
              </a:p>
            </p:txBody>
          </p:sp>
          <p:sp>
            <p:nvSpPr>
              <p:cNvPr id="57" name="Rectangle 35"/>
              <p:cNvSpPr>
                <a:spLocks noChangeArrowheads="1"/>
              </p:cNvSpPr>
              <p:nvPr/>
            </p:nvSpPr>
            <p:spPr bwMode="auto">
              <a:xfrm>
                <a:off x="5626159" y="1798569"/>
                <a:ext cx="755333" cy="368031"/>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Calibri" pitchFamily="34" charset="0"/>
                    <a:ea typeface="MS PGothic" pitchFamily="34" charset="-128"/>
                  </a:defRPr>
                </a:lvl1pPr>
                <a:lvl2pPr marL="742950" indent="-285750" eaLnBrk="0" hangingPunct="0">
                  <a:defRPr sz="2400">
                    <a:solidFill>
                      <a:schemeClr val="tx1"/>
                    </a:solidFill>
                    <a:latin typeface="Calibri" pitchFamily="34" charset="0"/>
                    <a:ea typeface="MS PGothic" pitchFamily="34" charset="-128"/>
                  </a:defRPr>
                </a:lvl2pPr>
                <a:lvl3pPr marL="1143000" indent="-228600" eaLnBrk="0" hangingPunct="0">
                  <a:defRPr sz="2400">
                    <a:solidFill>
                      <a:schemeClr val="tx1"/>
                    </a:solidFill>
                    <a:latin typeface="Calibri" pitchFamily="34" charset="0"/>
                    <a:ea typeface="MS PGothic" pitchFamily="34" charset="-128"/>
                  </a:defRPr>
                </a:lvl3pPr>
                <a:lvl4pPr marL="1600200" indent="-228600" eaLnBrk="0" hangingPunct="0">
                  <a:defRPr sz="2400">
                    <a:solidFill>
                      <a:schemeClr val="tx1"/>
                    </a:solidFill>
                    <a:latin typeface="Calibri" pitchFamily="34" charset="0"/>
                    <a:ea typeface="MS PGothic" pitchFamily="34" charset="-128"/>
                  </a:defRPr>
                </a:lvl4pPr>
                <a:lvl5pPr marL="2057400" indent="-228600" eaLnBrk="0" hangingPunct="0">
                  <a:defRPr sz="2400">
                    <a:solidFill>
                      <a:schemeClr val="tx1"/>
                    </a:solidFill>
                    <a:latin typeface="Calibri" pitchFamily="34" charset="0"/>
                    <a:ea typeface="MS PGothic" pitchFamily="34" charset="-128"/>
                  </a:defRPr>
                </a:lvl5pPr>
                <a:lvl6pPr marL="2514600" indent="-228600" defTabSz="455613" eaLnBrk="0" fontAlgn="base" hangingPunct="0">
                  <a:spcBef>
                    <a:spcPct val="0"/>
                  </a:spcBef>
                  <a:spcAft>
                    <a:spcPct val="0"/>
                  </a:spcAft>
                  <a:defRPr sz="2400">
                    <a:solidFill>
                      <a:schemeClr val="tx1"/>
                    </a:solidFill>
                    <a:latin typeface="Calibri" pitchFamily="34" charset="0"/>
                    <a:ea typeface="MS PGothic" pitchFamily="34" charset="-128"/>
                  </a:defRPr>
                </a:lvl6pPr>
                <a:lvl7pPr marL="2971800" indent="-228600" defTabSz="455613" eaLnBrk="0" fontAlgn="base" hangingPunct="0">
                  <a:spcBef>
                    <a:spcPct val="0"/>
                  </a:spcBef>
                  <a:spcAft>
                    <a:spcPct val="0"/>
                  </a:spcAft>
                  <a:defRPr sz="2400">
                    <a:solidFill>
                      <a:schemeClr val="tx1"/>
                    </a:solidFill>
                    <a:latin typeface="Calibri" pitchFamily="34" charset="0"/>
                    <a:ea typeface="MS PGothic" pitchFamily="34" charset="-128"/>
                  </a:defRPr>
                </a:lvl7pPr>
                <a:lvl8pPr marL="3429000" indent="-228600" defTabSz="455613" eaLnBrk="0" fontAlgn="base" hangingPunct="0">
                  <a:spcBef>
                    <a:spcPct val="0"/>
                  </a:spcBef>
                  <a:spcAft>
                    <a:spcPct val="0"/>
                  </a:spcAft>
                  <a:defRPr sz="2400">
                    <a:solidFill>
                      <a:schemeClr val="tx1"/>
                    </a:solidFill>
                    <a:latin typeface="Calibri" pitchFamily="34" charset="0"/>
                    <a:ea typeface="MS PGothic" pitchFamily="34" charset="-128"/>
                  </a:defRPr>
                </a:lvl8pPr>
                <a:lvl9pPr marL="3886200" indent="-228600" defTabSz="455613" eaLnBrk="0" fontAlgn="base" hangingPunct="0">
                  <a:spcBef>
                    <a:spcPct val="0"/>
                  </a:spcBef>
                  <a:spcAft>
                    <a:spcPct val="0"/>
                  </a:spcAft>
                  <a:defRPr sz="2400">
                    <a:solidFill>
                      <a:schemeClr val="tx1"/>
                    </a:solidFill>
                    <a:latin typeface="Calibri" pitchFamily="34" charset="0"/>
                    <a:ea typeface="MS PGothic" pitchFamily="34" charset="-128"/>
                  </a:defRPr>
                </a:lvl9pPr>
              </a:lstStyle>
              <a:p>
                <a:pPr algn="ctr" eaLnBrk="1" hangingPunct="1"/>
                <a:r>
                  <a:rPr lang="en-US" altLang="en-US" sz="900" b="1" kern="0" dirty="0" smtClean="0">
                    <a:solidFill>
                      <a:srgbClr val="FFFFFF"/>
                    </a:solidFill>
                    <a:latin typeface="Candara" panose="020E0502030303020204" pitchFamily="34" charset="0"/>
                    <a:cs typeface="Arial"/>
                    <a:sym typeface="Arial"/>
                  </a:rPr>
                  <a:t>SDG 2</a:t>
                </a:r>
              </a:p>
              <a:p>
                <a:pPr algn="ctr" eaLnBrk="1" hangingPunct="1"/>
                <a:r>
                  <a:rPr lang="en-US" altLang="en-US" sz="900" b="1" kern="0" dirty="0" smtClean="0">
                    <a:solidFill>
                      <a:srgbClr val="FFFFFF"/>
                    </a:solidFill>
                    <a:latin typeface="Candara" panose="020E0502030303020204" pitchFamily="34" charset="0"/>
                    <a:cs typeface="Arial"/>
                    <a:sym typeface="Arial"/>
                  </a:rPr>
                  <a:t>HUNGER/FOOD SECURITY </a:t>
                </a:r>
                <a:endParaRPr lang="en-US" altLang="en-US" sz="900" b="1" kern="0" dirty="0">
                  <a:solidFill>
                    <a:srgbClr val="FFFFFF"/>
                  </a:solidFill>
                  <a:latin typeface="Candara" panose="020E0502030303020204" pitchFamily="34" charset="0"/>
                  <a:cs typeface="Arial"/>
                  <a:sym typeface="Arial"/>
                </a:endParaRPr>
              </a:p>
            </p:txBody>
          </p:sp>
        </p:grpSp>
        <p:grpSp>
          <p:nvGrpSpPr>
            <p:cNvPr id="58" name="Group 57"/>
            <p:cNvGrpSpPr>
              <a:grpSpLocks/>
            </p:cNvGrpSpPr>
            <p:nvPr/>
          </p:nvGrpSpPr>
          <p:grpSpPr bwMode="auto">
            <a:xfrm>
              <a:off x="143280" y="2723500"/>
              <a:ext cx="896112" cy="822960"/>
              <a:chOff x="5691744" y="1691222"/>
              <a:chExt cx="645623" cy="596632"/>
            </a:xfrm>
            <a:solidFill>
              <a:schemeClr val="accent5"/>
            </a:solidFill>
          </p:grpSpPr>
          <p:sp>
            <p:nvSpPr>
              <p:cNvPr id="59" name="Oval 58"/>
              <p:cNvSpPr/>
              <p:nvPr/>
            </p:nvSpPr>
            <p:spPr>
              <a:xfrm>
                <a:off x="5708354" y="1691222"/>
                <a:ext cx="596447" cy="596632"/>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r" defTabSz="457096">
                  <a:defRPr/>
                </a:pPr>
                <a:endParaRPr lang="en-US" sz="1400" kern="0" dirty="0">
                  <a:solidFill>
                    <a:srgbClr val="FFFFFF"/>
                  </a:solidFill>
                  <a:sym typeface="Arial"/>
                </a:endParaRPr>
              </a:p>
            </p:txBody>
          </p:sp>
          <p:sp>
            <p:nvSpPr>
              <p:cNvPr id="60" name="Rectangle 35"/>
              <p:cNvSpPr>
                <a:spLocks noChangeArrowheads="1"/>
              </p:cNvSpPr>
              <p:nvPr/>
            </p:nvSpPr>
            <p:spPr bwMode="auto">
              <a:xfrm>
                <a:off x="5691744" y="1859920"/>
                <a:ext cx="645623" cy="290073"/>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pitchFamily="34" charset="0"/>
                    <a:ea typeface="MS PGothic" pitchFamily="34" charset="-128"/>
                  </a:defRPr>
                </a:lvl1pPr>
                <a:lvl2pPr marL="742950" indent="-285750" eaLnBrk="0" hangingPunct="0">
                  <a:defRPr sz="2400">
                    <a:solidFill>
                      <a:schemeClr val="tx1"/>
                    </a:solidFill>
                    <a:latin typeface="Calibri" pitchFamily="34" charset="0"/>
                    <a:ea typeface="MS PGothic" pitchFamily="34" charset="-128"/>
                  </a:defRPr>
                </a:lvl2pPr>
                <a:lvl3pPr marL="1143000" indent="-228600" eaLnBrk="0" hangingPunct="0">
                  <a:defRPr sz="2400">
                    <a:solidFill>
                      <a:schemeClr val="tx1"/>
                    </a:solidFill>
                    <a:latin typeface="Calibri" pitchFamily="34" charset="0"/>
                    <a:ea typeface="MS PGothic" pitchFamily="34" charset="-128"/>
                  </a:defRPr>
                </a:lvl3pPr>
                <a:lvl4pPr marL="1600200" indent="-228600" eaLnBrk="0" hangingPunct="0">
                  <a:defRPr sz="2400">
                    <a:solidFill>
                      <a:schemeClr val="tx1"/>
                    </a:solidFill>
                    <a:latin typeface="Calibri" pitchFamily="34" charset="0"/>
                    <a:ea typeface="MS PGothic" pitchFamily="34" charset="-128"/>
                  </a:defRPr>
                </a:lvl4pPr>
                <a:lvl5pPr marL="2057400" indent="-228600" eaLnBrk="0" hangingPunct="0">
                  <a:defRPr sz="2400">
                    <a:solidFill>
                      <a:schemeClr val="tx1"/>
                    </a:solidFill>
                    <a:latin typeface="Calibri" pitchFamily="34" charset="0"/>
                    <a:ea typeface="MS PGothic" pitchFamily="34" charset="-128"/>
                  </a:defRPr>
                </a:lvl5pPr>
                <a:lvl6pPr marL="2514600" indent="-228600" defTabSz="455613" eaLnBrk="0" fontAlgn="base" hangingPunct="0">
                  <a:spcBef>
                    <a:spcPct val="0"/>
                  </a:spcBef>
                  <a:spcAft>
                    <a:spcPct val="0"/>
                  </a:spcAft>
                  <a:defRPr sz="2400">
                    <a:solidFill>
                      <a:schemeClr val="tx1"/>
                    </a:solidFill>
                    <a:latin typeface="Calibri" pitchFamily="34" charset="0"/>
                    <a:ea typeface="MS PGothic" pitchFamily="34" charset="-128"/>
                  </a:defRPr>
                </a:lvl6pPr>
                <a:lvl7pPr marL="2971800" indent="-228600" defTabSz="455613" eaLnBrk="0" fontAlgn="base" hangingPunct="0">
                  <a:spcBef>
                    <a:spcPct val="0"/>
                  </a:spcBef>
                  <a:spcAft>
                    <a:spcPct val="0"/>
                  </a:spcAft>
                  <a:defRPr sz="2400">
                    <a:solidFill>
                      <a:schemeClr val="tx1"/>
                    </a:solidFill>
                    <a:latin typeface="Calibri" pitchFamily="34" charset="0"/>
                    <a:ea typeface="MS PGothic" pitchFamily="34" charset="-128"/>
                  </a:defRPr>
                </a:lvl7pPr>
                <a:lvl8pPr marL="3429000" indent="-228600" defTabSz="455613" eaLnBrk="0" fontAlgn="base" hangingPunct="0">
                  <a:spcBef>
                    <a:spcPct val="0"/>
                  </a:spcBef>
                  <a:spcAft>
                    <a:spcPct val="0"/>
                  </a:spcAft>
                  <a:defRPr sz="2400">
                    <a:solidFill>
                      <a:schemeClr val="tx1"/>
                    </a:solidFill>
                    <a:latin typeface="Calibri" pitchFamily="34" charset="0"/>
                    <a:ea typeface="MS PGothic" pitchFamily="34" charset="-128"/>
                  </a:defRPr>
                </a:lvl8pPr>
                <a:lvl9pPr marL="3886200" indent="-228600" defTabSz="455613" eaLnBrk="0" fontAlgn="base" hangingPunct="0">
                  <a:spcBef>
                    <a:spcPct val="0"/>
                  </a:spcBef>
                  <a:spcAft>
                    <a:spcPct val="0"/>
                  </a:spcAft>
                  <a:defRPr sz="2400">
                    <a:solidFill>
                      <a:schemeClr val="tx1"/>
                    </a:solidFill>
                    <a:latin typeface="Calibri" pitchFamily="34" charset="0"/>
                    <a:ea typeface="MS PGothic" pitchFamily="34" charset="-128"/>
                  </a:defRPr>
                </a:lvl9pPr>
              </a:lstStyle>
              <a:p>
                <a:pPr algn="ctr" eaLnBrk="1" hangingPunct="1"/>
                <a:r>
                  <a:rPr lang="en-US" altLang="en-US" sz="1000" b="1" kern="0" dirty="0" smtClean="0">
                    <a:solidFill>
                      <a:srgbClr val="FFFFFF"/>
                    </a:solidFill>
                    <a:latin typeface="Candara" panose="020E0502030303020204" pitchFamily="34" charset="0"/>
                    <a:cs typeface="Arial"/>
                    <a:sym typeface="Arial"/>
                  </a:rPr>
                  <a:t>SDG  5</a:t>
                </a:r>
              </a:p>
              <a:p>
                <a:pPr algn="ctr" eaLnBrk="1" hangingPunct="1"/>
                <a:r>
                  <a:rPr lang="en-US" altLang="en-US" sz="1000" b="1" kern="0" dirty="0" smtClean="0">
                    <a:solidFill>
                      <a:srgbClr val="FFFFFF"/>
                    </a:solidFill>
                    <a:latin typeface="Candara" panose="020E0502030303020204" pitchFamily="34" charset="0"/>
                    <a:cs typeface="Arial"/>
                    <a:sym typeface="Arial"/>
                  </a:rPr>
                  <a:t>GENDER</a:t>
                </a:r>
                <a:endParaRPr lang="en-US" altLang="en-US" sz="1000" b="1" kern="0" dirty="0">
                  <a:solidFill>
                    <a:srgbClr val="FFFFFF"/>
                  </a:solidFill>
                  <a:latin typeface="Candara" panose="020E0502030303020204" pitchFamily="34" charset="0"/>
                  <a:cs typeface="Arial"/>
                  <a:sym typeface="Arial"/>
                </a:endParaRPr>
              </a:p>
            </p:txBody>
          </p:sp>
        </p:grpSp>
        <p:grpSp>
          <p:nvGrpSpPr>
            <p:cNvPr id="61" name="Group 60"/>
            <p:cNvGrpSpPr>
              <a:grpSpLocks/>
            </p:cNvGrpSpPr>
            <p:nvPr/>
          </p:nvGrpSpPr>
          <p:grpSpPr bwMode="auto">
            <a:xfrm>
              <a:off x="184221" y="3652880"/>
              <a:ext cx="891842" cy="823268"/>
              <a:chOff x="5708354" y="1691222"/>
              <a:chExt cx="646129" cy="596632"/>
            </a:xfrm>
            <a:solidFill>
              <a:schemeClr val="accent4">
                <a:lumMod val="75000"/>
              </a:schemeClr>
            </a:solidFill>
          </p:grpSpPr>
          <p:sp>
            <p:nvSpPr>
              <p:cNvPr id="62" name="Oval 61"/>
              <p:cNvSpPr/>
              <p:nvPr/>
            </p:nvSpPr>
            <p:spPr>
              <a:xfrm>
                <a:off x="5708354" y="1691222"/>
                <a:ext cx="596447" cy="596632"/>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r" defTabSz="457096">
                  <a:defRPr/>
                </a:pPr>
                <a:endParaRPr lang="en-US" sz="1400" kern="0" dirty="0">
                  <a:solidFill>
                    <a:srgbClr val="FFFFFF"/>
                  </a:solidFill>
                  <a:sym typeface="Arial"/>
                </a:endParaRPr>
              </a:p>
            </p:txBody>
          </p:sp>
          <p:sp>
            <p:nvSpPr>
              <p:cNvPr id="64" name="Rectangle 35"/>
              <p:cNvSpPr>
                <a:spLocks noChangeArrowheads="1"/>
              </p:cNvSpPr>
              <p:nvPr/>
            </p:nvSpPr>
            <p:spPr bwMode="auto">
              <a:xfrm>
                <a:off x="5708860" y="1854657"/>
                <a:ext cx="645623" cy="289964"/>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pitchFamily="34" charset="0"/>
                    <a:ea typeface="MS PGothic" pitchFamily="34" charset="-128"/>
                  </a:defRPr>
                </a:lvl1pPr>
                <a:lvl2pPr marL="742950" indent="-285750" eaLnBrk="0" hangingPunct="0">
                  <a:defRPr sz="2400">
                    <a:solidFill>
                      <a:schemeClr val="tx1"/>
                    </a:solidFill>
                    <a:latin typeface="Calibri" pitchFamily="34" charset="0"/>
                    <a:ea typeface="MS PGothic" pitchFamily="34" charset="-128"/>
                  </a:defRPr>
                </a:lvl2pPr>
                <a:lvl3pPr marL="1143000" indent="-228600" eaLnBrk="0" hangingPunct="0">
                  <a:defRPr sz="2400">
                    <a:solidFill>
                      <a:schemeClr val="tx1"/>
                    </a:solidFill>
                    <a:latin typeface="Calibri" pitchFamily="34" charset="0"/>
                    <a:ea typeface="MS PGothic" pitchFamily="34" charset="-128"/>
                  </a:defRPr>
                </a:lvl3pPr>
                <a:lvl4pPr marL="1600200" indent="-228600" eaLnBrk="0" hangingPunct="0">
                  <a:defRPr sz="2400">
                    <a:solidFill>
                      <a:schemeClr val="tx1"/>
                    </a:solidFill>
                    <a:latin typeface="Calibri" pitchFamily="34" charset="0"/>
                    <a:ea typeface="MS PGothic" pitchFamily="34" charset="-128"/>
                  </a:defRPr>
                </a:lvl4pPr>
                <a:lvl5pPr marL="2057400" indent="-228600" eaLnBrk="0" hangingPunct="0">
                  <a:defRPr sz="2400">
                    <a:solidFill>
                      <a:schemeClr val="tx1"/>
                    </a:solidFill>
                    <a:latin typeface="Calibri" pitchFamily="34" charset="0"/>
                    <a:ea typeface="MS PGothic" pitchFamily="34" charset="-128"/>
                  </a:defRPr>
                </a:lvl5pPr>
                <a:lvl6pPr marL="2514600" indent="-228600" defTabSz="455613" eaLnBrk="0" fontAlgn="base" hangingPunct="0">
                  <a:spcBef>
                    <a:spcPct val="0"/>
                  </a:spcBef>
                  <a:spcAft>
                    <a:spcPct val="0"/>
                  </a:spcAft>
                  <a:defRPr sz="2400">
                    <a:solidFill>
                      <a:schemeClr val="tx1"/>
                    </a:solidFill>
                    <a:latin typeface="Calibri" pitchFamily="34" charset="0"/>
                    <a:ea typeface="MS PGothic" pitchFamily="34" charset="-128"/>
                  </a:defRPr>
                </a:lvl6pPr>
                <a:lvl7pPr marL="2971800" indent="-228600" defTabSz="455613" eaLnBrk="0" fontAlgn="base" hangingPunct="0">
                  <a:spcBef>
                    <a:spcPct val="0"/>
                  </a:spcBef>
                  <a:spcAft>
                    <a:spcPct val="0"/>
                  </a:spcAft>
                  <a:defRPr sz="2400">
                    <a:solidFill>
                      <a:schemeClr val="tx1"/>
                    </a:solidFill>
                    <a:latin typeface="Calibri" pitchFamily="34" charset="0"/>
                    <a:ea typeface="MS PGothic" pitchFamily="34" charset="-128"/>
                  </a:defRPr>
                </a:lvl7pPr>
                <a:lvl8pPr marL="3429000" indent="-228600" defTabSz="455613" eaLnBrk="0" fontAlgn="base" hangingPunct="0">
                  <a:spcBef>
                    <a:spcPct val="0"/>
                  </a:spcBef>
                  <a:spcAft>
                    <a:spcPct val="0"/>
                  </a:spcAft>
                  <a:defRPr sz="2400">
                    <a:solidFill>
                      <a:schemeClr val="tx1"/>
                    </a:solidFill>
                    <a:latin typeface="Calibri" pitchFamily="34" charset="0"/>
                    <a:ea typeface="MS PGothic" pitchFamily="34" charset="-128"/>
                  </a:defRPr>
                </a:lvl8pPr>
                <a:lvl9pPr marL="3886200" indent="-228600" defTabSz="455613" eaLnBrk="0" fontAlgn="base" hangingPunct="0">
                  <a:spcBef>
                    <a:spcPct val="0"/>
                  </a:spcBef>
                  <a:spcAft>
                    <a:spcPct val="0"/>
                  </a:spcAft>
                  <a:defRPr sz="2400">
                    <a:solidFill>
                      <a:schemeClr val="tx1"/>
                    </a:solidFill>
                    <a:latin typeface="Calibri" pitchFamily="34" charset="0"/>
                    <a:ea typeface="MS PGothic" pitchFamily="34" charset="-128"/>
                  </a:defRPr>
                </a:lvl9pPr>
              </a:lstStyle>
              <a:p>
                <a:pPr algn="ctr" eaLnBrk="1" hangingPunct="1"/>
                <a:r>
                  <a:rPr lang="en-US" altLang="en-US" sz="1000" b="1" kern="0" dirty="0" smtClean="0">
                    <a:solidFill>
                      <a:srgbClr val="FFFFFF"/>
                    </a:solidFill>
                    <a:latin typeface="Candara" panose="020E0502030303020204" pitchFamily="34" charset="0"/>
                    <a:cs typeface="Arial"/>
                    <a:sym typeface="Arial"/>
                  </a:rPr>
                  <a:t>SDG 12</a:t>
                </a:r>
              </a:p>
              <a:p>
                <a:pPr algn="ctr" eaLnBrk="1" hangingPunct="1"/>
                <a:r>
                  <a:rPr lang="en-US" altLang="en-US" sz="1000" b="1" kern="0" dirty="0" smtClean="0">
                    <a:solidFill>
                      <a:srgbClr val="FFFFFF"/>
                    </a:solidFill>
                    <a:latin typeface="Candara" panose="020E0502030303020204" pitchFamily="34" charset="0"/>
                    <a:cs typeface="Arial"/>
                    <a:sym typeface="Arial"/>
                  </a:rPr>
                  <a:t>SCP</a:t>
                </a:r>
                <a:endParaRPr lang="en-US" altLang="en-US" sz="1000" b="1" kern="0" dirty="0">
                  <a:solidFill>
                    <a:srgbClr val="FFFFFF"/>
                  </a:solidFill>
                  <a:latin typeface="Candara" panose="020E0502030303020204" pitchFamily="34" charset="0"/>
                  <a:cs typeface="Arial"/>
                  <a:sym typeface="Arial"/>
                </a:endParaRPr>
              </a:p>
            </p:txBody>
          </p:sp>
        </p:grpSp>
        <p:grpSp>
          <p:nvGrpSpPr>
            <p:cNvPr id="65" name="Group 64"/>
            <p:cNvGrpSpPr>
              <a:grpSpLocks/>
            </p:cNvGrpSpPr>
            <p:nvPr/>
          </p:nvGrpSpPr>
          <p:grpSpPr bwMode="auto">
            <a:xfrm>
              <a:off x="203930" y="4521467"/>
              <a:ext cx="901521" cy="822960"/>
              <a:chOff x="5708354" y="1691222"/>
              <a:chExt cx="649520" cy="596632"/>
            </a:xfrm>
            <a:solidFill>
              <a:schemeClr val="accent5"/>
            </a:solidFill>
          </p:grpSpPr>
          <p:sp>
            <p:nvSpPr>
              <p:cNvPr id="66" name="Oval 65"/>
              <p:cNvSpPr/>
              <p:nvPr/>
            </p:nvSpPr>
            <p:spPr>
              <a:xfrm>
                <a:off x="5708354" y="1691222"/>
                <a:ext cx="596447" cy="596632"/>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r" defTabSz="457096">
                  <a:defRPr/>
                </a:pPr>
                <a:endParaRPr lang="en-US" sz="1600" b="1" kern="0" dirty="0">
                  <a:solidFill>
                    <a:srgbClr val="FFFFFF"/>
                  </a:solidFill>
                  <a:sym typeface="Arial"/>
                </a:endParaRPr>
              </a:p>
            </p:txBody>
          </p:sp>
          <p:sp>
            <p:nvSpPr>
              <p:cNvPr id="67" name="Rectangle 35"/>
              <p:cNvSpPr>
                <a:spLocks noChangeArrowheads="1"/>
              </p:cNvSpPr>
              <p:nvPr/>
            </p:nvSpPr>
            <p:spPr bwMode="auto">
              <a:xfrm>
                <a:off x="5712251" y="1844502"/>
                <a:ext cx="645623" cy="290073"/>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pitchFamily="34" charset="0"/>
                    <a:ea typeface="MS PGothic" pitchFamily="34" charset="-128"/>
                  </a:defRPr>
                </a:lvl1pPr>
                <a:lvl2pPr marL="742950" indent="-285750" eaLnBrk="0" hangingPunct="0">
                  <a:defRPr sz="2400">
                    <a:solidFill>
                      <a:schemeClr val="tx1"/>
                    </a:solidFill>
                    <a:latin typeface="Calibri" pitchFamily="34" charset="0"/>
                    <a:ea typeface="MS PGothic" pitchFamily="34" charset="-128"/>
                  </a:defRPr>
                </a:lvl2pPr>
                <a:lvl3pPr marL="1143000" indent="-228600" eaLnBrk="0" hangingPunct="0">
                  <a:defRPr sz="2400">
                    <a:solidFill>
                      <a:schemeClr val="tx1"/>
                    </a:solidFill>
                    <a:latin typeface="Calibri" pitchFamily="34" charset="0"/>
                    <a:ea typeface="MS PGothic" pitchFamily="34" charset="-128"/>
                  </a:defRPr>
                </a:lvl3pPr>
                <a:lvl4pPr marL="1600200" indent="-228600" eaLnBrk="0" hangingPunct="0">
                  <a:defRPr sz="2400">
                    <a:solidFill>
                      <a:schemeClr val="tx1"/>
                    </a:solidFill>
                    <a:latin typeface="Calibri" pitchFamily="34" charset="0"/>
                    <a:ea typeface="MS PGothic" pitchFamily="34" charset="-128"/>
                  </a:defRPr>
                </a:lvl4pPr>
                <a:lvl5pPr marL="2057400" indent="-228600" eaLnBrk="0" hangingPunct="0">
                  <a:defRPr sz="2400">
                    <a:solidFill>
                      <a:schemeClr val="tx1"/>
                    </a:solidFill>
                    <a:latin typeface="Calibri" pitchFamily="34" charset="0"/>
                    <a:ea typeface="MS PGothic" pitchFamily="34" charset="-128"/>
                  </a:defRPr>
                </a:lvl5pPr>
                <a:lvl6pPr marL="2514600" indent="-228600" defTabSz="455613" eaLnBrk="0" fontAlgn="base" hangingPunct="0">
                  <a:spcBef>
                    <a:spcPct val="0"/>
                  </a:spcBef>
                  <a:spcAft>
                    <a:spcPct val="0"/>
                  </a:spcAft>
                  <a:defRPr sz="2400">
                    <a:solidFill>
                      <a:schemeClr val="tx1"/>
                    </a:solidFill>
                    <a:latin typeface="Calibri" pitchFamily="34" charset="0"/>
                    <a:ea typeface="MS PGothic" pitchFamily="34" charset="-128"/>
                  </a:defRPr>
                </a:lvl6pPr>
                <a:lvl7pPr marL="2971800" indent="-228600" defTabSz="455613" eaLnBrk="0" fontAlgn="base" hangingPunct="0">
                  <a:spcBef>
                    <a:spcPct val="0"/>
                  </a:spcBef>
                  <a:spcAft>
                    <a:spcPct val="0"/>
                  </a:spcAft>
                  <a:defRPr sz="2400">
                    <a:solidFill>
                      <a:schemeClr val="tx1"/>
                    </a:solidFill>
                    <a:latin typeface="Calibri" pitchFamily="34" charset="0"/>
                    <a:ea typeface="MS PGothic" pitchFamily="34" charset="-128"/>
                  </a:defRPr>
                </a:lvl7pPr>
                <a:lvl8pPr marL="3429000" indent="-228600" defTabSz="455613" eaLnBrk="0" fontAlgn="base" hangingPunct="0">
                  <a:spcBef>
                    <a:spcPct val="0"/>
                  </a:spcBef>
                  <a:spcAft>
                    <a:spcPct val="0"/>
                  </a:spcAft>
                  <a:defRPr sz="2400">
                    <a:solidFill>
                      <a:schemeClr val="tx1"/>
                    </a:solidFill>
                    <a:latin typeface="Calibri" pitchFamily="34" charset="0"/>
                    <a:ea typeface="MS PGothic" pitchFamily="34" charset="-128"/>
                  </a:defRPr>
                </a:lvl8pPr>
                <a:lvl9pPr marL="3886200" indent="-228600" defTabSz="455613" eaLnBrk="0" fontAlgn="base" hangingPunct="0">
                  <a:spcBef>
                    <a:spcPct val="0"/>
                  </a:spcBef>
                  <a:spcAft>
                    <a:spcPct val="0"/>
                  </a:spcAft>
                  <a:defRPr sz="2400">
                    <a:solidFill>
                      <a:schemeClr val="tx1"/>
                    </a:solidFill>
                    <a:latin typeface="Calibri" pitchFamily="34" charset="0"/>
                    <a:ea typeface="MS PGothic" pitchFamily="34" charset="-128"/>
                  </a:defRPr>
                </a:lvl9pPr>
              </a:lstStyle>
              <a:p>
                <a:pPr algn="ctr" eaLnBrk="1" hangingPunct="1"/>
                <a:r>
                  <a:rPr lang="en-US" altLang="en-US" sz="1000" b="1" kern="0" dirty="0" smtClean="0">
                    <a:solidFill>
                      <a:srgbClr val="FFFFFF"/>
                    </a:solidFill>
                    <a:latin typeface="Candara" panose="020E0502030303020204" pitchFamily="34" charset="0"/>
                    <a:cs typeface="Arial"/>
                    <a:sym typeface="Arial"/>
                  </a:rPr>
                  <a:t>SDG 13</a:t>
                </a:r>
              </a:p>
              <a:p>
                <a:pPr algn="ctr" eaLnBrk="1" hangingPunct="1"/>
                <a:r>
                  <a:rPr lang="en-US" altLang="en-US" sz="1000" b="1" kern="0" dirty="0" smtClean="0">
                    <a:solidFill>
                      <a:srgbClr val="FFFFFF"/>
                    </a:solidFill>
                    <a:latin typeface="Candara" panose="020E0502030303020204" pitchFamily="34" charset="0"/>
                    <a:cs typeface="Arial"/>
                    <a:sym typeface="Arial"/>
                  </a:rPr>
                  <a:t>CLIMATE</a:t>
                </a:r>
                <a:endParaRPr lang="en-US" altLang="en-US" sz="1000" b="1" kern="0" dirty="0">
                  <a:solidFill>
                    <a:srgbClr val="FFFFFF"/>
                  </a:solidFill>
                  <a:latin typeface="Candara" panose="020E0502030303020204" pitchFamily="34" charset="0"/>
                  <a:cs typeface="Arial"/>
                  <a:sym typeface="Arial"/>
                </a:endParaRPr>
              </a:p>
            </p:txBody>
          </p:sp>
        </p:grpSp>
        <p:grpSp>
          <p:nvGrpSpPr>
            <p:cNvPr id="68" name="Group 67"/>
            <p:cNvGrpSpPr>
              <a:grpSpLocks/>
            </p:cNvGrpSpPr>
            <p:nvPr/>
          </p:nvGrpSpPr>
          <p:grpSpPr bwMode="auto">
            <a:xfrm>
              <a:off x="141165" y="5483430"/>
              <a:ext cx="891144" cy="823268"/>
              <a:chOff x="5670132" y="1691222"/>
              <a:chExt cx="645623" cy="596632"/>
            </a:xfrm>
            <a:solidFill>
              <a:schemeClr val="accent4">
                <a:lumMod val="75000"/>
              </a:schemeClr>
            </a:solidFill>
          </p:grpSpPr>
          <p:sp>
            <p:nvSpPr>
              <p:cNvPr id="69" name="Oval 68"/>
              <p:cNvSpPr/>
              <p:nvPr/>
            </p:nvSpPr>
            <p:spPr>
              <a:xfrm>
                <a:off x="5708354" y="1691222"/>
                <a:ext cx="596447" cy="596632"/>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r" defTabSz="457096">
                  <a:defRPr/>
                </a:pPr>
                <a:endParaRPr lang="en-US" sz="1400" kern="0" dirty="0">
                  <a:solidFill>
                    <a:srgbClr val="FFFFFF"/>
                  </a:solidFill>
                  <a:sym typeface="Arial"/>
                </a:endParaRPr>
              </a:p>
            </p:txBody>
          </p:sp>
          <p:sp>
            <p:nvSpPr>
              <p:cNvPr id="70" name="Rectangle 35"/>
              <p:cNvSpPr>
                <a:spLocks noChangeArrowheads="1"/>
              </p:cNvSpPr>
              <p:nvPr/>
            </p:nvSpPr>
            <p:spPr bwMode="auto">
              <a:xfrm>
                <a:off x="5670132" y="1856256"/>
                <a:ext cx="645623" cy="267659"/>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pitchFamily="34" charset="0"/>
                    <a:ea typeface="MS PGothic" pitchFamily="34" charset="-128"/>
                  </a:defRPr>
                </a:lvl1pPr>
                <a:lvl2pPr marL="742950" indent="-285750" eaLnBrk="0" hangingPunct="0">
                  <a:defRPr sz="2400">
                    <a:solidFill>
                      <a:schemeClr val="tx1"/>
                    </a:solidFill>
                    <a:latin typeface="Calibri" pitchFamily="34" charset="0"/>
                    <a:ea typeface="MS PGothic" pitchFamily="34" charset="-128"/>
                  </a:defRPr>
                </a:lvl2pPr>
                <a:lvl3pPr marL="1143000" indent="-228600" eaLnBrk="0" hangingPunct="0">
                  <a:defRPr sz="2400">
                    <a:solidFill>
                      <a:schemeClr val="tx1"/>
                    </a:solidFill>
                    <a:latin typeface="Calibri" pitchFamily="34" charset="0"/>
                    <a:ea typeface="MS PGothic" pitchFamily="34" charset="-128"/>
                  </a:defRPr>
                </a:lvl3pPr>
                <a:lvl4pPr marL="1600200" indent="-228600" eaLnBrk="0" hangingPunct="0">
                  <a:defRPr sz="2400">
                    <a:solidFill>
                      <a:schemeClr val="tx1"/>
                    </a:solidFill>
                    <a:latin typeface="Calibri" pitchFamily="34" charset="0"/>
                    <a:ea typeface="MS PGothic" pitchFamily="34" charset="-128"/>
                  </a:defRPr>
                </a:lvl4pPr>
                <a:lvl5pPr marL="2057400" indent="-228600" eaLnBrk="0" hangingPunct="0">
                  <a:defRPr sz="2400">
                    <a:solidFill>
                      <a:schemeClr val="tx1"/>
                    </a:solidFill>
                    <a:latin typeface="Calibri" pitchFamily="34" charset="0"/>
                    <a:ea typeface="MS PGothic" pitchFamily="34" charset="-128"/>
                  </a:defRPr>
                </a:lvl5pPr>
                <a:lvl6pPr marL="2514600" indent="-228600" defTabSz="455613" eaLnBrk="0" fontAlgn="base" hangingPunct="0">
                  <a:spcBef>
                    <a:spcPct val="0"/>
                  </a:spcBef>
                  <a:spcAft>
                    <a:spcPct val="0"/>
                  </a:spcAft>
                  <a:defRPr sz="2400">
                    <a:solidFill>
                      <a:schemeClr val="tx1"/>
                    </a:solidFill>
                    <a:latin typeface="Calibri" pitchFamily="34" charset="0"/>
                    <a:ea typeface="MS PGothic" pitchFamily="34" charset="-128"/>
                  </a:defRPr>
                </a:lvl6pPr>
                <a:lvl7pPr marL="2971800" indent="-228600" defTabSz="455613" eaLnBrk="0" fontAlgn="base" hangingPunct="0">
                  <a:spcBef>
                    <a:spcPct val="0"/>
                  </a:spcBef>
                  <a:spcAft>
                    <a:spcPct val="0"/>
                  </a:spcAft>
                  <a:defRPr sz="2400">
                    <a:solidFill>
                      <a:schemeClr val="tx1"/>
                    </a:solidFill>
                    <a:latin typeface="Calibri" pitchFamily="34" charset="0"/>
                    <a:ea typeface="MS PGothic" pitchFamily="34" charset="-128"/>
                  </a:defRPr>
                </a:lvl7pPr>
                <a:lvl8pPr marL="3429000" indent="-228600" defTabSz="455613" eaLnBrk="0" fontAlgn="base" hangingPunct="0">
                  <a:spcBef>
                    <a:spcPct val="0"/>
                  </a:spcBef>
                  <a:spcAft>
                    <a:spcPct val="0"/>
                  </a:spcAft>
                  <a:defRPr sz="2400">
                    <a:solidFill>
                      <a:schemeClr val="tx1"/>
                    </a:solidFill>
                    <a:latin typeface="Calibri" pitchFamily="34" charset="0"/>
                    <a:ea typeface="MS PGothic" pitchFamily="34" charset="-128"/>
                  </a:defRPr>
                </a:lvl8pPr>
                <a:lvl9pPr marL="3886200" indent="-228600" defTabSz="455613" eaLnBrk="0" fontAlgn="base" hangingPunct="0">
                  <a:spcBef>
                    <a:spcPct val="0"/>
                  </a:spcBef>
                  <a:spcAft>
                    <a:spcPct val="0"/>
                  </a:spcAft>
                  <a:defRPr sz="2400">
                    <a:solidFill>
                      <a:schemeClr val="tx1"/>
                    </a:solidFill>
                    <a:latin typeface="Calibri" pitchFamily="34" charset="0"/>
                    <a:ea typeface="MS PGothic" pitchFamily="34" charset="-128"/>
                  </a:defRPr>
                </a:lvl9pPr>
              </a:lstStyle>
              <a:p>
                <a:pPr algn="ctr" eaLnBrk="1" hangingPunct="1"/>
                <a:r>
                  <a:rPr lang="en-US" altLang="en-US" sz="900" b="1" kern="0" dirty="0" smtClean="0">
                    <a:solidFill>
                      <a:srgbClr val="FFFFFF"/>
                    </a:solidFill>
                    <a:latin typeface="Candara" panose="020E0502030303020204" pitchFamily="34" charset="0"/>
                    <a:cs typeface="Arial"/>
                    <a:sym typeface="Arial"/>
                  </a:rPr>
                  <a:t>DG 15</a:t>
                </a:r>
              </a:p>
              <a:p>
                <a:pPr algn="ctr" eaLnBrk="1" hangingPunct="1"/>
                <a:r>
                  <a:rPr lang="en-US" altLang="en-US" sz="900" b="1" kern="0" dirty="0" smtClean="0">
                    <a:solidFill>
                      <a:srgbClr val="FFFFFF"/>
                    </a:solidFill>
                    <a:latin typeface="Candara" panose="020E0502030303020204" pitchFamily="34" charset="0"/>
                    <a:cs typeface="Arial"/>
                    <a:sym typeface="Arial"/>
                  </a:rPr>
                  <a:t>BIODIVERSITY</a:t>
                </a:r>
                <a:endParaRPr lang="en-US" altLang="en-US" sz="900" b="1" kern="0" dirty="0">
                  <a:solidFill>
                    <a:srgbClr val="FFFFFF"/>
                  </a:solidFill>
                  <a:latin typeface="Candara" panose="020E0502030303020204" pitchFamily="34" charset="0"/>
                  <a:cs typeface="Arial"/>
                  <a:sym typeface="Arial"/>
                </a:endParaRPr>
              </a:p>
            </p:txBody>
          </p:sp>
        </p:grpSp>
      </p:grpSp>
    </p:spTree>
    <p:extLst>
      <p:ext uri="{BB962C8B-B14F-4D97-AF65-F5344CB8AC3E}">
        <p14:creationId xmlns:p14="http://schemas.microsoft.com/office/powerpoint/2010/main" val="1750055391"/>
      </p:ext>
    </p:extLst>
  </p:cSld>
  <p:clrMapOvr>
    <a:overrideClrMapping bg1="lt1" tx1="dk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51"/>
                                        </p:tgtEl>
                                        <p:attrNameLst>
                                          <p:attrName>style.visibility</p:attrName>
                                        </p:attrNameLst>
                                      </p:cBhvr>
                                      <p:to>
                                        <p:strVal val="visible"/>
                                      </p:to>
                                    </p:set>
                                    <p:anim calcmode="lin" valueType="num">
                                      <p:cBhvr>
                                        <p:cTn id="7" dur="500" fill="hold"/>
                                        <p:tgtEl>
                                          <p:spTgt spid="51"/>
                                        </p:tgtEl>
                                        <p:attrNameLst>
                                          <p:attrName>ppt_w</p:attrName>
                                        </p:attrNameLst>
                                      </p:cBhvr>
                                      <p:tavLst>
                                        <p:tav tm="0">
                                          <p:val>
                                            <p:fltVal val="0"/>
                                          </p:val>
                                        </p:tav>
                                        <p:tav tm="100000">
                                          <p:val>
                                            <p:strVal val="#ppt_w"/>
                                          </p:val>
                                        </p:tav>
                                      </p:tavLst>
                                    </p:anim>
                                    <p:anim calcmode="lin" valueType="num">
                                      <p:cBhvr>
                                        <p:cTn id="8" dur="500" fill="hold"/>
                                        <p:tgtEl>
                                          <p:spTgt spid="51"/>
                                        </p:tgtEl>
                                        <p:attrNameLst>
                                          <p:attrName>ppt_h</p:attrName>
                                        </p:attrNameLst>
                                      </p:cBhvr>
                                      <p:tavLst>
                                        <p:tav tm="0">
                                          <p:val>
                                            <p:fltVal val="0"/>
                                          </p:val>
                                        </p:tav>
                                        <p:tav tm="100000">
                                          <p:val>
                                            <p:strVal val="#ppt_h"/>
                                          </p:val>
                                        </p:tav>
                                      </p:tavLst>
                                    </p:anim>
                                    <p:animEffect transition="in" filter="fade">
                                      <p:cBhvr>
                                        <p:cTn id="9"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0"/>
        <p:cNvGrpSpPr/>
        <p:nvPr/>
      </p:nvGrpSpPr>
      <p:grpSpPr>
        <a:xfrm>
          <a:off x="0" y="0"/>
          <a:ext cx="0" cy="0"/>
          <a:chOff x="0" y="0"/>
          <a:chExt cx="0" cy="0"/>
        </a:xfrm>
      </p:grpSpPr>
      <p:sp>
        <p:nvSpPr>
          <p:cNvPr id="61" name="Shape 61"/>
          <p:cNvSpPr txBox="1">
            <a:spLocks noGrp="1"/>
          </p:cNvSpPr>
          <p:nvPr>
            <p:ph type="title"/>
          </p:nvPr>
        </p:nvSpPr>
        <p:spPr>
          <a:xfrm>
            <a:off x="530013" y="184467"/>
            <a:ext cx="7529927" cy="943253"/>
          </a:xfrm>
          <a:prstGeom prst="rect">
            <a:avLst/>
          </a:prstGeom>
        </p:spPr>
        <p:txBody>
          <a:bodyPr lIns="91410" tIns="91410" rIns="91410" bIns="91410" anchor="ctr" anchorCtr="0">
            <a:noAutofit/>
          </a:bodyPr>
          <a:lstStyle/>
          <a:p>
            <a:r>
              <a:rPr lang="en-US" sz="2400" b="1" dirty="0" smtClean="0">
                <a:solidFill>
                  <a:schemeClr val="accent5"/>
                </a:solidFill>
                <a:latin typeface="Candara" panose="020E0502030303020204" pitchFamily="34" charset="0"/>
              </a:rPr>
              <a:t>A compact standard</a:t>
            </a:r>
            <a:endParaRPr sz="2400" b="1" dirty="0">
              <a:solidFill>
                <a:schemeClr val="accent5"/>
              </a:solidFill>
              <a:latin typeface="Candara" panose="020E0502030303020204" pitchFamily="34" charset="0"/>
            </a:endParaRPr>
          </a:p>
        </p:txBody>
      </p:sp>
      <p:sp>
        <p:nvSpPr>
          <p:cNvPr id="62" name="Shape 62"/>
          <p:cNvSpPr txBox="1">
            <a:spLocks noGrp="1"/>
          </p:cNvSpPr>
          <p:nvPr>
            <p:ph type="body" idx="1"/>
          </p:nvPr>
        </p:nvSpPr>
        <p:spPr>
          <a:xfrm>
            <a:off x="193870" y="1123968"/>
            <a:ext cx="8410622" cy="4311865"/>
          </a:xfrm>
          <a:prstGeom prst="rect">
            <a:avLst/>
          </a:prstGeom>
        </p:spPr>
        <p:txBody>
          <a:bodyPr lIns="91410" tIns="91410" rIns="91410" bIns="91410" anchor="t" anchorCtr="0">
            <a:noAutofit/>
          </a:bodyPr>
          <a:lstStyle/>
          <a:p>
            <a:pPr lvl="5">
              <a:lnSpc>
                <a:spcPct val="100000"/>
              </a:lnSpc>
              <a:spcAft>
                <a:spcPts val="0"/>
              </a:spcAft>
            </a:pPr>
            <a:endParaRPr lang="en-US" sz="1800" b="1" dirty="0">
              <a:solidFill>
                <a:srgbClr val="0070C0"/>
              </a:solidFill>
              <a:latin typeface="Candara" panose="020E0502030303020204" pitchFamily="34" charset="0"/>
            </a:endParaRPr>
          </a:p>
          <a:p>
            <a:endParaRPr lang="en-US" sz="2200" b="1" dirty="0">
              <a:solidFill>
                <a:schemeClr val="tx1"/>
              </a:solidFill>
              <a:latin typeface="Candara" panose="020E0502030303020204" pitchFamily="34" charset="0"/>
            </a:endParaRPr>
          </a:p>
        </p:txBody>
      </p:sp>
      <p:pic>
        <p:nvPicPr>
          <p:cNvPr id="63" name="Shape 63"/>
          <p:cNvPicPr preferRelativeResize="0"/>
          <p:nvPr/>
        </p:nvPicPr>
        <p:blipFill>
          <a:blip r:embed="rId4">
            <a:alphaModFix/>
          </a:blip>
          <a:stretch>
            <a:fillRect/>
          </a:stretch>
        </p:blipFill>
        <p:spPr>
          <a:xfrm>
            <a:off x="8198361" y="297925"/>
            <a:ext cx="756175" cy="900150"/>
          </a:xfrm>
          <a:prstGeom prst="rect">
            <a:avLst/>
          </a:prstGeom>
          <a:noFill/>
          <a:ln>
            <a:noFill/>
          </a:ln>
        </p:spPr>
      </p:pic>
      <p:graphicFrame>
        <p:nvGraphicFramePr>
          <p:cNvPr id="8" name="Chart 7"/>
          <p:cNvGraphicFramePr>
            <a:graphicFrameLocks/>
          </p:cNvGraphicFramePr>
          <p:nvPr>
            <p:extLst>
              <p:ext uri="{D42A27DB-BD31-4B8C-83A1-F6EECF244321}">
                <p14:modId xmlns:p14="http://schemas.microsoft.com/office/powerpoint/2010/main" val="1428636320"/>
              </p:ext>
            </p:extLst>
          </p:nvPr>
        </p:nvGraphicFramePr>
        <p:xfrm>
          <a:off x="367536" y="1371600"/>
          <a:ext cx="8208912" cy="4824536"/>
        </p:xfrm>
        <a:graphic>
          <a:graphicData uri="http://schemas.openxmlformats.org/drawingml/2006/chart">
            <c:chart xmlns:c="http://schemas.openxmlformats.org/drawingml/2006/chart" xmlns:r="http://schemas.openxmlformats.org/officeDocument/2006/relationships" r:id="rId5"/>
          </a:graphicData>
        </a:graphic>
      </p:graphicFrame>
      <p:sp>
        <p:nvSpPr>
          <p:cNvPr id="9" name="Rectangle 8"/>
          <p:cNvSpPr/>
          <p:nvPr/>
        </p:nvSpPr>
        <p:spPr>
          <a:xfrm>
            <a:off x="6652437" y="4596809"/>
            <a:ext cx="1043763" cy="1041991"/>
          </a:xfrm>
          <a:prstGeom prst="rect">
            <a:avLst/>
          </a:prstGeom>
          <a:solidFill>
            <a:srgbClr val="006652"/>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0" name="TextBox 9"/>
          <p:cNvSpPr txBox="1"/>
          <p:nvPr/>
        </p:nvSpPr>
        <p:spPr>
          <a:xfrm>
            <a:off x="6111151" y="2175948"/>
            <a:ext cx="992644" cy="369332"/>
          </a:xfrm>
          <a:prstGeom prst="rect">
            <a:avLst/>
          </a:prstGeom>
          <a:noFill/>
        </p:spPr>
        <p:txBody>
          <a:bodyPr wrap="none" rtlCol="0">
            <a:spAutoFit/>
          </a:bodyPr>
          <a:lstStyle/>
          <a:p>
            <a:r>
              <a:rPr lang="en-US" dirty="0" smtClean="0">
                <a:solidFill>
                  <a:prstClr val="black"/>
                </a:solidFill>
                <a:latin typeface="Calibri"/>
              </a:rPr>
              <a:t>Versatile</a:t>
            </a:r>
            <a:endParaRPr lang="en-US" dirty="0">
              <a:solidFill>
                <a:prstClr val="black"/>
              </a:solidFill>
              <a:latin typeface="Calibri"/>
            </a:endParaRPr>
          </a:p>
        </p:txBody>
      </p:sp>
      <p:sp>
        <p:nvSpPr>
          <p:cNvPr id="11" name="TextBox 1"/>
          <p:cNvSpPr txBox="1"/>
          <p:nvPr/>
        </p:nvSpPr>
        <p:spPr>
          <a:xfrm>
            <a:off x="7162800" y="3048000"/>
            <a:ext cx="914400" cy="304800"/>
          </a:xfrm>
          <a:prstGeom prst="rect">
            <a:avLst/>
          </a:prstGeom>
        </p:spPr>
        <p:txBody>
          <a:bodyPr wrap="non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1800" dirty="0" smtClean="0">
                <a:solidFill>
                  <a:prstClr val="black"/>
                </a:solidFill>
                <a:latin typeface="Calibri"/>
              </a:rPr>
              <a:t>Practical</a:t>
            </a:r>
            <a:endParaRPr lang="en-US" sz="1800" dirty="0">
              <a:solidFill>
                <a:prstClr val="black"/>
              </a:solidFill>
              <a:latin typeface="Calibri"/>
            </a:endParaRPr>
          </a:p>
        </p:txBody>
      </p:sp>
      <p:sp>
        <p:nvSpPr>
          <p:cNvPr id="12" name="TextBox 1"/>
          <p:cNvSpPr txBox="1"/>
          <p:nvPr/>
        </p:nvSpPr>
        <p:spPr>
          <a:xfrm>
            <a:off x="6629400" y="2622550"/>
            <a:ext cx="1828800" cy="304800"/>
          </a:xfrm>
          <a:prstGeom prst="rect">
            <a:avLst/>
          </a:prstGeom>
        </p:spPr>
        <p:txBody>
          <a:bodyPr wrap="non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1800" dirty="0" smtClean="0">
                <a:solidFill>
                  <a:prstClr val="black"/>
                </a:solidFill>
                <a:latin typeface="Calibri"/>
              </a:rPr>
              <a:t>Understandable</a:t>
            </a:r>
            <a:endParaRPr lang="en-US" sz="1800" dirty="0">
              <a:solidFill>
                <a:prstClr val="black"/>
              </a:solidFill>
              <a:latin typeface="Calibri"/>
            </a:endParaRPr>
          </a:p>
        </p:txBody>
      </p:sp>
      <p:sp>
        <p:nvSpPr>
          <p:cNvPr id="13" name="TextBox 12"/>
          <p:cNvSpPr txBox="1"/>
          <p:nvPr/>
        </p:nvSpPr>
        <p:spPr>
          <a:xfrm>
            <a:off x="5427802" y="1676400"/>
            <a:ext cx="1049198" cy="369332"/>
          </a:xfrm>
          <a:prstGeom prst="rect">
            <a:avLst/>
          </a:prstGeom>
          <a:noFill/>
        </p:spPr>
        <p:txBody>
          <a:bodyPr wrap="none" rtlCol="0">
            <a:spAutoFit/>
          </a:bodyPr>
          <a:lstStyle/>
          <a:p>
            <a:r>
              <a:rPr lang="en-US" dirty="0" smtClean="0">
                <a:solidFill>
                  <a:prstClr val="black"/>
                </a:solidFill>
                <a:latin typeface="Calibri"/>
              </a:rPr>
              <a:t>Relevant </a:t>
            </a:r>
            <a:endParaRPr lang="en-US" dirty="0">
              <a:solidFill>
                <a:prstClr val="black"/>
              </a:solidFill>
              <a:latin typeface="Calibri"/>
            </a:endParaRPr>
          </a:p>
        </p:txBody>
      </p:sp>
    </p:spTree>
    <p:extLst>
      <p:ext uri="{BB962C8B-B14F-4D97-AF65-F5344CB8AC3E}">
        <p14:creationId xmlns:p14="http://schemas.microsoft.com/office/powerpoint/2010/main" val="3070807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fltVal val="0"/>
                                          </p:val>
                                        </p:tav>
                                        <p:tav tm="100000">
                                          <p:val>
                                            <p:strVal val="#ppt_w"/>
                                          </p:val>
                                        </p:tav>
                                      </p:tavLst>
                                    </p:anim>
                                    <p:anim calcmode="lin" valueType="num">
                                      <p:cBhvr>
                                        <p:cTn id="8" dur="500" fill="hold"/>
                                        <p:tgtEl>
                                          <p:spTgt spid="13"/>
                                        </p:tgtEl>
                                        <p:attrNameLst>
                                          <p:attrName>ppt_h</p:attrName>
                                        </p:attrNameLst>
                                      </p:cBhvr>
                                      <p:tavLst>
                                        <p:tav tm="0">
                                          <p:val>
                                            <p:fltVal val="0"/>
                                          </p:val>
                                        </p:tav>
                                        <p:tav tm="100000">
                                          <p:val>
                                            <p:strVal val="#ppt_h"/>
                                          </p:val>
                                        </p:tav>
                                      </p:tavLst>
                                    </p:anim>
                                    <p:animEffect transition="in" filter="fade">
                                      <p:cBhvr>
                                        <p:cTn id="9" dur="500"/>
                                        <p:tgtEl>
                                          <p:spTgt spid="13"/>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p:cTn id="13" dur="500" fill="hold"/>
                                        <p:tgtEl>
                                          <p:spTgt spid="10"/>
                                        </p:tgtEl>
                                        <p:attrNameLst>
                                          <p:attrName>ppt_w</p:attrName>
                                        </p:attrNameLst>
                                      </p:cBhvr>
                                      <p:tavLst>
                                        <p:tav tm="0">
                                          <p:val>
                                            <p:fltVal val="0"/>
                                          </p:val>
                                        </p:tav>
                                        <p:tav tm="100000">
                                          <p:val>
                                            <p:strVal val="#ppt_w"/>
                                          </p:val>
                                        </p:tav>
                                      </p:tavLst>
                                    </p:anim>
                                    <p:anim calcmode="lin" valueType="num">
                                      <p:cBhvr>
                                        <p:cTn id="14" dur="500" fill="hold"/>
                                        <p:tgtEl>
                                          <p:spTgt spid="10"/>
                                        </p:tgtEl>
                                        <p:attrNameLst>
                                          <p:attrName>ppt_h</p:attrName>
                                        </p:attrNameLst>
                                      </p:cBhvr>
                                      <p:tavLst>
                                        <p:tav tm="0">
                                          <p:val>
                                            <p:fltVal val="0"/>
                                          </p:val>
                                        </p:tav>
                                        <p:tav tm="100000">
                                          <p:val>
                                            <p:strVal val="#ppt_h"/>
                                          </p:val>
                                        </p:tav>
                                      </p:tavLst>
                                    </p:anim>
                                    <p:animEffect transition="in" filter="fade">
                                      <p:cBhvr>
                                        <p:cTn id="15" dur="500"/>
                                        <p:tgtEl>
                                          <p:spTgt spid="10"/>
                                        </p:tgtEl>
                                      </p:cBhvr>
                                    </p:animEffect>
                                  </p:childTnLst>
                                </p:cTn>
                              </p:par>
                            </p:childTnLst>
                          </p:cTn>
                        </p:par>
                        <p:par>
                          <p:cTn id="16" fill="hold">
                            <p:stCondLst>
                              <p:cond delay="1000"/>
                            </p:stCondLst>
                            <p:childTnLst>
                              <p:par>
                                <p:cTn id="17" presetID="53" presetClass="entr" presetSubtype="16" fill="hold" grpId="0" nodeType="after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p:cTn id="19" dur="500" fill="hold"/>
                                        <p:tgtEl>
                                          <p:spTgt spid="12"/>
                                        </p:tgtEl>
                                        <p:attrNameLst>
                                          <p:attrName>ppt_w</p:attrName>
                                        </p:attrNameLst>
                                      </p:cBhvr>
                                      <p:tavLst>
                                        <p:tav tm="0">
                                          <p:val>
                                            <p:fltVal val="0"/>
                                          </p:val>
                                        </p:tav>
                                        <p:tav tm="100000">
                                          <p:val>
                                            <p:strVal val="#ppt_w"/>
                                          </p:val>
                                        </p:tav>
                                      </p:tavLst>
                                    </p:anim>
                                    <p:anim calcmode="lin" valueType="num">
                                      <p:cBhvr>
                                        <p:cTn id="20" dur="500" fill="hold"/>
                                        <p:tgtEl>
                                          <p:spTgt spid="12"/>
                                        </p:tgtEl>
                                        <p:attrNameLst>
                                          <p:attrName>ppt_h</p:attrName>
                                        </p:attrNameLst>
                                      </p:cBhvr>
                                      <p:tavLst>
                                        <p:tav tm="0">
                                          <p:val>
                                            <p:fltVal val="0"/>
                                          </p:val>
                                        </p:tav>
                                        <p:tav tm="100000">
                                          <p:val>
                                            <p:strVal val="#ppt_h"/>
                                          </p:val>
                                        </p:tav>
                                      </p:tavLst>
                                    </p:anim>
                                    <p:animEffect transition="in" filter="fade">
                                      <p:cBhvr>
                                        <p:cTn id="21" dur="500"/>
                                        <p:tgtEl>
                                          <p:spTgt spid="12"/>
                                        </p:tgtEl>
                                      </p:cBhvr>
                                    </p:animEffect>
                                  </p:childTnLst>
                                </p:cTn>
                              </p:par>
                            </p:childTnLst>
                          </p:cTn>
                        </p:par>
                        <p:par>
                          <p:cTn id="22" fill="hold">
                            <p:stCondLst>
                              <p:cond delay="1500"/>
                            </p:stCondLst>
                            <p:childTnLst>
                              <p:par>
                                <p:cTn id="23" presetID="53" presetClass="entr" presetSubtype="16" fill="hold" grpId="0" nodeType="afterEffect">
                                  <p:stCondLst>
                                    <p:cond delay="0"/>
                                  </p:stCondLst>
                                  <p:childTnLst>
                                    <p:set>
                                      <p:cBhvr>
                                        <p:cTn id="24" dur="1" fill="hold">
                                          <p:stCondLst>
                                            <p:cond delay="0"/>
                                          </p:stCondLst>
                                        </p:cTn>
                                        <p:tgtEl>
                                          <p:spTgt spid="11"/>
                                        </p:tgtEl>
                                        <p:attrNameLst>
                                          <p:attrName>style.visibility</p:attrName>
                                        </p:attrNameLst>
                                      </p:cBhvr>
                                      <p:to>
                                        <p:strVal val="visible"/>
                                      </p:to>
                                    </p:set>
                                    <p:anim calcmode="lin" valueType="num">
                                      <p:cBhvr>
                                        <p:cTn id="25" dur="500" fill="hold"/>
                                        <p:tgtEl>
                                          <p:spTgt spid="11"/>
                                        </p:tgtEl>
                                        <p:attrNameLst>
                                          <p:attrName>ppt_w</p:attrName>
                                        </p:attrNameLst>
                                      </p:cBhvr>
                                      <p:tavLst>
                                        <p:tav tm="0">
                                          <p:val>
                                            <p:fltVal val="0"/>
                                          </p:val>
                                        </p:tav>
                                        <p:tav tm="100000">
                                          <p:val>
                                            <p:strVal val="#ppt_w"/>
                                          </p:val>
                                        </p:tav>
                                      </p:tavLst>
                                    </p:anim>
                                    <p:anim calcmode="lin" valueType="num">
                                      <p:cBhvr>
                                        <p:cTn id="26" dur="500" fill="hold"/>
                                        <p:tgtEl>
                                          <p:spTgt spid="11"/>
                                        </p:tgtEl>
                                        <p:attrNameLst>
                                          <p:attrName>ppt_h</p:attrName>
                                        </p:attrNameLst>
                                      </p:cBhvr>
                                      <p:tavLst>
                                        <p:tav tm="0">
                                          <p:val>
                                            <p:fltVal val="0"/>
                                          </p:val>
                                        </p:tav>
                                        <p:tav tm="100000">
                                          <p:val>
                                            <p:strVal val="#ppt_h"/>
                                          </p:val>
                                        </p:tav>
                                      </p:tavLst>
                                    </p:anim>
                                    <p:animEffect transition="in" filter="fade">
                                      <p:cBhvr>
                                        <p:cTn id="2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cstate="print"/>
          <a:srcRect/>
          <a:stretch>
            <a:fillRect/>
          </a:stretch>
        </p:blipFill>
        <p:spPr bwMode="auto">
          <a:xfrm>
            <a:off x="323527" y="1610815"/>
            <a:ext cx="8515673" cy="4554489"/>
          </a:xfrm>
          <a:prstGeom prst="rect">
            <a:avLst/>
          </a:prstGeom>
          <a:noFill/>
          <a:ln w="9525">
            <a:noFill/>
            <a:miter lim="800000"/>
            <a:headEnd/>
            <a:tailEnd/>
          </a:ln>
        </p:spPr>
      </p:pic>
      <p:sp>
        <p:nvSpPr>
          <p:cNvPr id="2" name="Title 1"/>
          <p:cNvSpPr>
            <a:spLocks noGrp="1"/>
          </p:cNvSpPr>
          <p:nvPr>
            <p:ph type="title"/>
          </p:nvPr>
        </p:nvSpPr>
        <p:spPr>
          <a:xfrm>
            <a:off x="251520" y="504726"/>
            <a:ext cx="7901880" cy="562074"/>
          </a:xfrm>
        </p:spPr>
        <p:txBody>
          <a:bodyPr>
            <a:noAutofit/>
          </a:bodyPr>
          <a:lstStyle/>
          <a:p>
            <a:pPr algn="l"/>
            <a:r>
              <a:rPr lang="nl-NL" sz="3200" b="1" dirty="0" smtClean="0"/>
              <a:t>SRP Standard and Indicators: </a:t>
            </a:r>
            <a:br>
              <a:rPr lang="nl-NL" sz="3200" b="1" dirty="0" smtClean="0"/>
            </a:br>
            <a:r>
              <a:rPr lang="nl-NL" sz="2800" b="1" dirty="0" smtClean="0"/>
              <a:t>Measure the sustainability of any rice system </a:t>
            </a:r>
            <a:endParaRPr lang="nl-NL" sz="3200" b="1" dirty="0"/>
          </a:p>
        </p:txBody>
      </p:sp>
      <p:sp>
        <p:nvSpPr>
          <p:cNvPr id="5" name="Footer Placeholder 4"/>
          <p:cNvSpPr>
            <a:spLocks noGrp="1"/>
          </p:cNvSpPr>
          <p:nvPr>
            <p:ph type="ftr" sz="quarter" idx="4294967295"/>
          </p:nvPr>
        </p:nvSpPr>
        <p:spPr>
          <a:xfrm>
            <a:off x="3124200" y="6356362"/>
            <a:ext cx="2895600" cy="365125"/>
          </a:xfrm>
          <a:prstGeom prst="rect">
            <a:avLst/>
          </a:prstGeom>
        </p:spPr>
        <p:txBody>
          <a:bodyPr/>
          <a:lstStyle/>
          <a:p>
            <a:r>
              <a:rPr lang="nl-NL" smtClean="0">
                <a:solidFill>
                  <a:prstClr val="black">
                    <a:tint val="75000"/>
                  </a:prstClr>
                </a:solidFill>
              </a:rPr>
              <a:t>SRP data collection tools</a:t>
            </a:r>
            <a:endParaRPr lang="nl-NL">
              <a:solidFill>
                <a:prstClr val="black">
                  <a:tint val="75000"/>
                </a:prstClr>
              </a:solidFill>
            </a:endParaRPr>
          </a:p>
        </p:txBody>
      </p:sp>
      <p:sp>
        <p:nvSpPr>
          <p:cNvPr id="3" name="Oval 2"/>
          <p:cNvSpPr/>
          <p:nvPr/>
        </p:nvSpPr>
        <p:spPr>
          <a:xfrm>
            <a:off x="3886200" y="3352800"/>
            <a:ext cx="5181600" cy="2895600"/>
          </a:xfrm>
          <a:prstGeom prst="ellipse">
            <a:avLst/>
          </a:prstGeom>
          <a:noFill/>
          <a:ln w="476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Tree>
    <p:extLst>
      <p:ext uri="{BB962C8B-B14F-4D97-AF65-F5344CB8AC3E}">
        <p14:creationId xmlns:p14="http://schemas.microsoft.com/office/powerpoint/2010/main" val="33893921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heel(1)">
                                      <p:cBhvr>
                                        <p:cTn id="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alphaModFix amt="60000"/>
            <a:extLst/>
          </a:blip>
          <a:srcRect/>
          <a:stretch>
            <a:fillRect l="-6000" r="-6000"/>
          </a:stretch>
        </a:blip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241480" y="482702"/>
            <a:ext cx="8229600" cy="634082"/>
          </a:xfrm>
          <a:effectLst>
            <a:outerShdw blurRad="50800" dist="38100" dir="5400000" algn="ctr" rotWithShape="0">
              <a:schemeClr val="tx1">
                <a:alpha val="75000"/>
              </a:schemeClr>
            </a:outerShdw>
          </a:effectLst>
        </p:spPr>
        <p:txBody>
          <a:bodyPr/>
          <a:lstStyle/>
          <a:p>
            <a:r>
              <a:rPr lang="en-US" sz="3600" dirty="0" smtClean="0">
                <a:solidFill>
                  <a:srgbClr val="FFFF00"/>
                </a:solidFill>
                <a:effectLst>
                  <a:outerShdw blurRad="38100" dist="38100" dir="2700000" algn="tl">
                    <a:srgbClr val="000000">
                      <a:alpha val="43137"/>
                    </a:srgbClr>
                  </a:outerShdw>
                </a:effectLst>
              </a:rPr>
              <a:t>SRP development trajectory</a:t>
            </a:r>
            <a:endParaRPr lang="en-US" sz="3600" dirty="0">
              <a:solidFill>
                <a:srgbClr val="FFFF00"/>
              </a:solidFill>
            </a:endParaRPr>
          </a:p>
        </p:txBody>
      </p:sp>
      <p:sp>
        <p:nvSpPr>
          <p:cNvPr id="11" name="Content Placeholder 5"/>
          <p:cNvSpPr txBox="1">
            <a:spLocks/>
          </p:cNvSpPr>
          <p:nvPr/>
        </p:nvSpPr>
        <p:spPr>
          <a:xfrm>
            <a:off x="324002" y="2924945"/>
            <a:ext cx="6419659" cy="1152128"/>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Clr>
                <a:srgbClr val="8E002B"/>
              </a:buClr>
              <a:buFont typeface="Corbel" panose="020B0503020204020204" pitchFamily="34" charset="0"/>
              <a:buChar char="•"/>
              <a:defRPr sz="3200" kern="1200">
                <a:solidFill>
                  <a:schemeClr val="tx1"/>
                </a:solidFill>
                <a:latin typeface="Corbel" panose="020B0503020204020204" pitchFamily="34" charset="0"/>
                <a:ea typeface="+mn-ea"/>
                <a:cs typeface="+mn-cs"/>
              </a:defRPr>
            </a:lvl1pPr>
            <a:lvl2pPr marL="742950" indent="-285750" algn="l" defTabSz="914400" rtl="0" eaLnBrk="1" latinLnBrk="0" hangingPunct="1">
              <a:spcBef>
                <a:spcPct val="20000"/>
              </a:spcBef>
              <a:buFont typeface="Courier New" panose="02070309020205020404" pitchFamily="49" charset="0"/>
              <a:buChar char="o"/>
              <a:defRPr sz="2800" kern="1200">
                <a:solidFill>
                  <a:schemeClr val="tx1"/>
                </a:solidFill>
                <a:latin typeface="Corbel" panose="020B0503020204020204" pitchFamily="34" charset="0"/>
                <a:ea typeface="+mn-ea"/>
                <a:cs typeface="+mn-cs"/>
              </a:defRPr>
            </a:lvl2pPr>
            <a:lvl3pPr marL="1143000" indent="-228600" algn="l" defTabSz="914400" rtl="0" eaLnBrk="1" latinLnBrk="0" hangingPunct="1">
              <a:spcBef>
                <a:spcPct val="20000"/>
              </a:spcBef>
              <a:buFont typeface="Courier New" panose="02070309020205020404" pitchFamily="49" charset="0"/>
              <a:buChar char="o"/>
              <a:defRPr sz="2400" kern="1200">
                <a:solidFill>
                  <a:schemeClr val="tx1"/>
                </a:solidFill>
                <a:latin typeface="Corbel" panose="020B0503020204020204" pitchFamily="34"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Corbel" panose="020B0503020204020204" pitchFamily="34"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Corbel" panose="020B0503020204020204" pitchFamily="34"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Corbel" panose="020B0503020204020204" pitchFamily="34" charset="0"/>
              <a:buNone/>
            </a:pPr>
            <a:endParaRPr lang="en-US" sz="2400" dirty="0" smtClean="0">
              <a:solidFill>
                <a:prstClr val="black"/>
              </a:solidFill>
            </a:endParaRPr>
          </a:p>
        </p:txBody>
      </p:sp>
      <p:grpSp>
        <p:nvGrpSpPr>
          <p:cNvPr id="6" name="Group 5"/>
          <p:cNvGrpSpPr/>
          <p:nvPr/>
        </p:nvGrpSpPr>
        <p:grpSpPr>
          <a:xfrm>
            <a:off x="267622" y="1552458"/>
            <a:ext cx="1259968" cy="1213546"/>
            <a:chOff x="5796136" y="1304936"/>
            <a:chExt cx="1548000" cy="1548000"/>
          </a:xfrm>
        </p:grpSpPr>
        <p:sp>
          <p:nvSpPr>
            <p:cNvPr id="3" name="Oval 2"/>
            <p:cNvSpPr/>
            <p:nvPr/>
          </p:nvSpPr>
          <p:spPr>
            <a:xfrm>
              <a:off x="5796136" y="1304936"/>
              <a:ext cx="1548000" cy="1548000"/>
            </a:xfrm>
            <a:prstGeom prst="ellipse">
              <a:avLst/>
            </a:prstGeom>
            <a:solidFill>
              <a:srgbClr val="00853E"/>
            </a:solidFill>
            <a:ln>
              <a:solidFill>
                <a:srgbClr val="0085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20" name="Picture 4" descr="http://www.sustainablerice.org/images/logo1.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tretch/>
          </p:blipFill>
          <p:spPr bwMode="auto">
            <a:xfrm>
              <a:off x="5922136" y="1773125"/>
              <a:ext cx="1296000" cy="61162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3" name="Group 12"/>
          <p:cNvGrpSpPr/>
          <p:nvPr/>
        </p:nvGrpSpPr>
        <p:grpSpPr>
          <a:xfrm>
            <a:off x="455525" y="1493739"/>
            <a:ext cx="6857074" cy="3288965"/>
            <a:chOff x="1067823" y="1447312"/>
            <a:chExt cx="7163030" cy="3962888"/>
          </a:xfrm>
        </p:grpSpPr>
        <p:grpSp>
          <p:nvGrpSpPr>
            <p:cNvPr id="14" name="Gruppieren 9"/>
            <p:cNvGrpSpPr/>
            <p:nvPr/>
          </p:nvGrpSpPr>
          <p:grpSpPr bwMode="gray">
            <a:xfrm>
              <a:off x="1067823" y="1447312"/>
              <a:ext cx="7163030" cy="3962888"/>
              <a:chOff x="971320" y="1755648"/>
              <a:chExt cx="7163030" cy="4103687"/>
            </a:xfrm>
          </p:grpSpPr>
          <p:sp>
            <p:nvSpPr>
              <p:cNvPr id="17" name="Freeform 16"/>
              <p:cNvSpPr>
                <a:spLocks/>
              </p:cNvSpPr>
              <p:nvPr/>
            </p:nvSpPr>
            <p:spPr bwMode="gray">
              <a:xfrm>
                <a:off x="5153025" y="1755648"/>
                <a:ext cx="2981325" cy="4103687"/>
              </a:xfrm>
              <a:custGeom>
                <a:avLst/>
                <a:gdLst>
                  <a:gd name="T0" fmla="*/ 0 w 1448"/>
                  <a:gd name="T1" fmla="*/ 3315273 h 1879"/>
                  <a:gd name="T2" fmla="*/ 0 w 1448"/>
                  <a:gd name="T3" fmla="*/ 1430503 h 1879"/>
                  <a:gd name="T4" fmla="*/ 2423961 w 1448"/>
                  <a:gd name="T5" fmla="*/ 856118 h 1879"/>
                  <a:gd name="T6" fmla="*/ 2423961 w 1448"/>
                  <a:gd name="T7" fmla="*/ 0 h 1879"/>
                  <a:gd name="T8" fmla="*/ 3226745 w 1448"/>
                  <a:gd name="T9" fmla="*/ 1954657 h 1879"/>
                  <a:gd name="T10" fmla="*/ 2423961 w 1448"/>
                  <a:gd name="T11" fmla="*/ 4101503 h 1879"/>
                  <a:gd name="T12" fmla="*/ 2423961 w 1448"/>
                  <a:gd name="T13" fmla="*/ 3315273 h 1879"/>
                  <a:gd name="T14" fmla="*/ 0 w 1448"/>
                  <a:gd name="T15" fmla="*/ 3315273 h 1879"/>
                  <a:gd name="T16" fmla="*/ 0 60000 65536"/>
                  <a:gd name="T17" fmla="*/ 0 60000 65536"/>
                  <a:gd name="T18" fmla="*/ 0 60000 65536"/>
                  <a:gd name="T19" fmla="*/ 0 60000 65536"/>
                  <a:gd name="T20" fmla="*/ 0 60000 65536"/>
                  <a:gd name="T21" fmla="*/ 0 60000 65536"/>
                  <a:gd name="T22" fmla="*/ 0 60000 65536"/>
                  <a:gd name="T23" fmla="*/ 0 60000 65536"/>
                  <a:gd name="T24" fmla="*/ 0 w 1448"/>
                  <a:gd name="T25" fmla="*/ 0 h 1879"/>
                  <a:gd name="T26" fmla="*/ 1448 w 1448"/>
                  <a:gd name="T27" fmla="*/ 1879 h 187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8" h="1879">
                    <a:moveTo>
                      <a:pt x="0" y="1518"/>
                    </a:moveTo>
                    <a:lnTo>
                      <a:pt x="0" y="655"/>
                    </a:lnTo>
                    <a:lnTo>
                      <a:pt x="1087" y="392"/>
                    </a:lnTo>
                    <a:lnTo>
                      <a:pt x="1087" y="0"/>
                    </a:lnTo>
                    <a:lnTo>
                      <a:pt x="1447" y="895"/>
                    </a:lnTo>
                    <a:lnTo>
                      <a:pt x="1087" y="1878"/>
                    </a:lnTo>
                    <a:lnTo>
                      <a:pt x="1087" y="1518"/>
                    </a:lnTo>
                    <a:lnTo>
                      <a:pt x="0" y="1518"/>
                    </a:lnTo>
                  </a:path>
                </a:pathLst>
              </a:custGeom>
              <a:solidFill>
                <a:srgbClr val="00853E"/>
              </a:solidFill>
              <a:ln w="571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792000" tIns="108000" rIns="108000" bIns="936000" rtlCol="0" anchor="b" anchorCtr="0"/>
              <a:lstStyle/>
              <a:p>
                <a:pPr marL="0" lvl="1">
                  <a:spcBef>
                    <a:spcPts val="300"/>
                  </a:spcBef>
                  <a:buClr>
                    <a:srgbClr val="EEECE1"/>
                  </a:buClr>
                </a:pPr>
                <a:endParaRPr lang="en-US" sz="1100" dirty="0" smtClean="0">
                  <a:solidFill>
                    <a:prstClr val="white"/>
                  </a:solidFill>
                </a:endParaRPr>
              </a:p>
            </p:txBody>
          </p:sp>
          <p:sp>
            <p:nvSpPr>
              <p:cNvPr id="19" name="Freeform 18"/>
              <p:cNvSpPr>
                <a:spLocks/>
              </p:cNvSpPr>
              <p:nvPr/>
            </p:nvSpPr>
            <p:spPr bwMode="gray">
              <a:xfrm>
                <a:off x="3061657" y="2573773"/>
                <a:ext cx="2786063" cy="3109913"/>
              </a:xfrm>
              <a:custGeom>
                <a:avLst/>
                <a:gdLst>
                  <a:gd name="T0" fmla="*/ 0 w 1353"/>
                  <a:gd name="T1" fmla="*/ 2147483647 h 1423"/>
                  <a:gd name="T2" fmla="*/ 73478142 w 1353"/>
                  <a:gd name="T3" fmla="*/ 2147483647 h 1423"/>
                  <a:gd name="T4" fmla="*/ 2147483647 w 1353"/>
                  <a:gd name="T5" fmla="*/ 1256153639 h 1423"/>
                  <a:gd name="T6" fmla="*/ 2147483647 w 1353"/>
                  <a:gd name="T7" fmla="*/ 0 h 1423"/>
                  <a:gd name="T8" fmla="*/ 2147483647 w 1353"/>
                  <a:gd name="T9" fmla="*/ 2147483647 h 1423"/>
                  <a:gd name="T10" fmla="*/ 2147483647 w 1353"/>
                  <a:gd name="T11" fmla="*/ 2147483647 h 1423"/>
                  <a:gd name="T12" fmla="*/ 2147483647 w 1353"/>
                  <a:gd name="T13" fmla="*/ 2147483647 h 1423"/>
                  <a:gd name="T14" fmla="*/ 0 w 1353"/>
                  <a:gd name="T15" fmla="*/ 2147483647 h 1423"/>
                  <a:gd name="T16" fmla="*/ 0 60000 65536"/>
                  <a:gd name="T17" fmla="*/ 0 60000 65536"/>
                  <a:gd name="T18" fmla="*/ 0 60000 65536"/>
                  <a:gd name="T19" fmla="*/ 0 60000 65536"/>
                  <a:gd name="T20" fmla="*/ 0 60000 65536"/>
                  <a:gd name="T21" fmla="*/ 0 60000 65536"/>
                  <a:gd name="T22" fmla="*/ 0 60000 65536"/>
                  <a:gd name="T23" fmla="*/ 0 60000 65536"/>
                  <a:gd name="T24" fmla="*/ 0 w 1353"/>
                  <a:gd name="T25" fmla="*/ 0 h 1423"/>
                  <a:gd name="T26" fmla="*/ 1353 w 1353"/>
                  <a:gd name="T27" fmla="*/ 1423 h 142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353" h="1423">
                    <a:moveTo>
                      <a:pt x="0" y="1118"/>
                    </a:moveTo>
                    <a:lnTo>
                      <a:pt x="16" y="511"/>
                    </a:lnTo>
                    <a:lnTo>
                      <a:pt x="1016" y="263"/>
                    </a:lnTo>
                    <a:lnTo>
                      <a:pt x="1016" y="0"/>
                    </a:lnTo>
                    <a:lnTo>
                      <a:pt x="1352" y="679"/>
                    </a:lnTo>
                    <a:lnTo>
                      <a:pt x="1016" y="1422"/>
                    </a:lnTo>
                    <a:lnTo>
                      <a:pt x="1016" y="1118"/>
                    </a:lnTo>
                    <a:lnTo>
                      <a:pt x="0" y="1118"/>
                    </a:lnTo>
                  </a:path>
                </a:pathLst>
              </a:custGeom>
              <a:solidFill>
                <a:srgbClr val="61B045"/>
              </a:solidFill>
              <a:ln w="571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792000" tIns="108000" rIns="108000" bIns="792000" rtlCol="0" anchor="b" anchorCtr="0"/>
              <a:lstStyle/>
              <a:p>
                <a:pPr marL="0" lvl="1">
                  <a:spcBef>
                    <a:spcPts val="300"/>
                  </a:spcBef>
                  <a:buClr>
                    <a:srgbClr val="EEECE1"/>
                  </a:buClr>
                </a:pPr>
                <a:endParaRPr lang="en-US" dirty="0">
                  <a:solidFill>
                    <a:prstClr val="white"/>
                  </a:solidFill>
                </a:endParaRPr>
              </a:p>
            </p:txBody>
          </p:sp>
          <p:sp>
            <p:nvSpPr>
              <p:cNvPr id="21" name="Freeform 20"/>
              <p:cNvSpPr>
                <a:spLocks/>
              </p:cNvSpPr>
              <p:nvPr/>
            </p:nvSpPr>
            <p:spPr bwMode="gray">
              <a:xfrm>
                <a:off x="971320" y="3288698"/>
                <a:ext cx="2785032" cy="2182216"/>
              </a:xfrm>
              <a:custGeom>
                <a:avLst/>
                <a:gdLst>
                  <a:gd name="T0" fmla="*/ 0 w 1352"/>
                  <a:gd name="T1" fmla="*/ 2147483647 h 1000"/>
                  <a:gd name="T2" fmla="*/ 0 w 1352"/>
                  <a:gd name="T3" fmla="*/ 2147483647 h 1000"/>
                  <a:gd name="T4" fmla="*/ 2147483647 w 1352"/>
                  <a:gd name="T5" fmla="*/ 2147483647 h 1000"/>
                  <a:gd name="T6" fmla="*/ 2147483647 w 1352"/>
                  <a:gd name="T7" fmla="*/ 0 h 1000"/>
                  <a:gd name="T8" fmla="*/ 2147483647 w 1352"/>
                  <a:gd name="T9" fmla="*/ 2147483647 h 1000"/>
                  <a:gd name="T10" fmla="*/ 2147483647 w 1352"/>
                  <a:gd name="T11" fmla="*/ 2147483647 h 1000"/>
                  <a:gd name="T12" fmla="*/ 2147483647 w 1352"/>
                  <a:gd name="T13" fmla="*/ 2147483647 h 1000"/>
                  <a:gd name="T14" fmla="*/ 0 w 1352"/>
                  <a:gd name="T15" fmla="*/ 2147483647 h 1000"/>
                  <a:gd name="T16" fmla="*/ 0 60000 65536"/>
                  <a:gd name="T17" fmla="*/ 0 60000 65536"/>
                  <a:gd name="T18" fmla="*/ 0 60000 65536"/>
                  <a:gd name="T19" fmla="*/ 0 60000 65536"/>
                  <a:gd name="T20" fmla="*/ 0 60000 65536"/>
                  <a:gd name="T21" fmla="*/ 0 60000 65536"/>
                  <a:gd name="T22" fmla="*/ 0 60000 65536"/>
                  <a:gd name="T23" fmla="*/ 0 60000 65536"/>
                  <a:gd name="T24" fmla="*/ 0 w 1352"/>
                  <a:gd name="T25" fmla="*/ 0 h 1000"/>
                  <a:gd name="T26" fmla="*/ 1352 w 1352"/>
                  <a:gd name="T27" fmla="*/ 1000 h 1000"/>
                  <a:gd name="connsiteX0" fmla="*/ 9 w 10002"/>
                  <a:gd name="connsiteY0" fmla="*/ 7910 h 9990"/>
                  <a:gd name="connsiteX1" fmla="*/ 0 w 10002"/>
                  <a:gd name="connsiteY1" fmla="*/ 4400 h 9990"/>
                  <a:gd name="connsiteX2" fmla="*/ 7576 w 10002"/>
                  <a:gd name="connsiteY2" fmla="*/ 1840 h 9990"/>
                  <a:gd name="connsiteX3" fmla="*/ 7576 w 10002"/>
                  <a:gd name="connsiteY3" fmla="*/ 0 h 9990"/>
                  <a:gd name="connsiteX4" fmla="*/ 10002 w 10002"/>
                  <a:gd name="connsiteY4" fmla="*/ 4800 h 9990"/>
                  <a:gd name="connsiteX5" fmla="*/ 7576 w 10002"/>
                  <a:gd name="connsiteY5" fmla="*/ 9990 h 9990"/>
                  <a:gd name="connsiteX6" fmla="*/ 7576 w 10002"/>
                  <a:gd name="connsiteY6" fmla="*/ 7910 h 9990"/>
                  <a:gd name="connsiteX7" fmla="*/ 9 w 10002"/>
                  <a:gd name="connsiteY7" fmla="*/ 7910 h 9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02" h="9990">
                    <a:moveTo>
                      <a:pt x="9" y="7910"/>
                    </a:moveTo>
                    <a:lnTo>
                      <a:pt x="0" y="4400"/>
                    </a:lnTo>
                    <a:lnTo>
                      <a:pt x="7576" y="1840"/>
                    </a:lnTo>
                    <a:lnTo>
                      <a:pt x="7576" y="0"/>
                    </a:lnTo>
                    <a:lnTo>
                      <a:pt x="10002" y="4800"/>
                    </a:lnTo>
                    <a:lnTo>
                      <a:pt x="7576" y="9990"/>
                    </a:lnTo>
                    <a:lnTo>
                      <a:pt x="7576" y="7910"/>
                    </a:lnTo>
                    <a:lnTo>
                      <a:pt x="9" y="7910"/>
                    </a:lnTo>
                  </a:path>
                </a:pathLst>
              </a:custGeom>
              <a:solidFill>
                <a:srgbClr val="92D050"/>
              </a:solidFill>
              <a:ln w="571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288000" tIns="108000" rIns="108000" bIns="576000" rtlCol="0" anchor="b" anchorCtr="0"/>
              <a:lstStyle/>
              <a:p>
                <a:pPr marL="0" lvl="1">
                  <a:spcBef>
                    <a:spcPts val="300"/>
                  </a:spcBef>
                  <a:buClr>
                    <a:srgbClr val="1F497D"/>
                  </a:buClr>
                </a:pPr>
                <a:endParaRPr lang="en-US" sz="2000" dirty="0" smtClean="0">
                  <a:solidFill>
                    <a:srgbClr val="006652"/>
                  </a:solidFill>
                </a:endParaRPr>
              </a:p>
            </p:txBody>
          </p:sp>
        </p:grpSp>
        <p:sp>
          <p:nvSpPr>
            <p:cNvPr id="15" name="TextBox 14"/>
            <p:cNvSpPr txBox="1"/>
            <p:nvPr/>
          </p:nvSpPr>
          <p:spPr>
            <a:xfrm>
              <a:off x="4008123" y="3267220"/>
              <a:ext cx="1616727" cy="1335029"/>
            </a:xfrm>
            <a:prstGeom prst="rect">
              <a:avLst/>
            </a:prstGeom>
            <a:noFill/>
            <a:ln w="57150">
              <a:noFill/>
            </a:ln>
          </p:spPr>
          <p:txBody>
            <a:bodyPr wrap="square" rtlCol="0">
              <a:spAutoFit/>
            </a:bodyPr>
            <a:lstStyle/>
            <a:p>
              <a:r>
                <a:rPr lang="en-US" sz="2400" b="1" dirty="0" smtClean="0">
                  <a:solidFill>
                    <a:prstClr val="white"/>
                  </a:solidFill>
                </a:rPr>
                <a:t>PROOF OF CONCEPT</a:t>
              </a:r>
            </a:p>
            <a:p>
              <a:r>
                <a:rPr lang="en-US" b="1" dirty="0" smtClean="0">
                  <a:solidFill>
                    <a:prstClr val="white"/>
                  </a:solidFill>
                </a:rPr>
                <a:t>2015-16</a:t>
              </a:r>
              <a:endParaRPr lang="en-US" b="1" dirty="0">
                <a:solidFill>
                  <a:prstClr val="white"/>
                </a:solidFill>
              </a:endParaRPr>
            </a:p>
          </p:txBody>
        </p:sp>
        <p:sp>
          <p:nvSpPr>
            <p:cNvPr id="16" name="TextBox 15"/>
            <p:cNvSpPr txBox="1"/>
            <p:nvPr/>
          </p:nvSpPr>
          <p:spPr>
            <a:xfrm>
              <a:off x="6200983" y="3169962"/>
              <a:ext cx="1773110" cy="890019"/>
            </a:xfrm>
            <a:prstGeom prst="rect">
              <a:avLst/>
            </a:prstGeom>
            <a:noFill/>
            <a:ln w="57150">
              <a:noFill/>
            </a:ln>
          </p:spPr>
          <p:txBody>
            <a:bodyPr wrap="square" rtlCol="0">
              <a:spAutoFit/>
            </a:bodyPr>
            <a:lstStyle/>
            <a:p>
              <a:r>
                <a:rPr lang="en-US" sz="2400" b="1" dirty="0" smtClean="0">
                  <a:solidFill>
                    <a:prstClr val="white"/>
                  </a:solidFill>
                </a:rPr>
                <a:t>UPSCALING</a:t>
              </a:r>
            </a:p>
            <a:p>
              <a:r>
                <a:rPr lang="en-US" b="1" dirty="0" smtClean="0">
                  <a:solidFill>
                    <a:prstClr val="white"/>
                  </a:solidFill>
                </a:rPr>
                <a:t>2017 - BEYOND</a:t>
              </a:r>
              <a:endParaRPr lang="en-US" b="1" dirty="0">
                <a:solidFill>
                  <a:prstClr val="white"/>
                </a:solidFill>
              </a:endParaRPr>
            </a:p>
          </p:txBody>
        </p:sp>
      </p:grpSp>
      <p:sp>
        <p:nvSpPr>
          <p:cNvPr id="23" name="TextBox 22"/>
          <p:cNvSpPr txBox="1"/>
          <p:nvPr/>
        </p:nvSpPr>
        <p:spPr>
          <a:xfrm>
            <a:off x="799056" y="3380220"/>
            <a:ext cx="2175330" cy="1015663"/>
          </a:xfrm>
          <a:prstGeom prst="rect">
            <a:avLst/>
          </a:prstGeom>
          <a:noFill/>
        </p:spPr>
        <p:txBody>
          <a:bodyPr wrap="square" rtlCol="0">
            <a:spAutoFit/>
          </a:bodyPr>
          <a:lstStyle/>
          <a:p>
            <a:pPr marL="0" lvl="1"/>
            <a:r>
              <a:rPr lang="en-US" sz="2400" b="1" dirty="0" smtClean="0">
                <a:solidFill>
                  <a:prstClr val="white"/>
                </a:solidFill>
              </a:rPr>
              <a:t>START – UP</a:t>
            </a:r>
          </a:p>
          <a:p>
            <a:pPr marL="0" lvl="1"/>
            <a:r>
              <a:rPr lang="en-US" b="1" dirty="0" smtClean="0">
                <a:solidFill>
                  <a:prstClr val="white"/>
                </a:solidFill>
              </a:rPr>
              <a:t>2011- 2014</a:t>
            </a:r>
            <a:endParaRPr lang="en-US" b="1" dirty="0">
              <a:solidFill>
                <a:prstClr val="white"/>
              </a:solidFill>
            </a:endParaRPr>
          </a:p>
          <a:p>
            <a:endParaRPr lang="en-US" b="1" dirty="0">
              <a:solidFill>
                <a:prstClr val="white"/>
              </a:solidFill>
            </a:endParaRPr>
          </a:p>
        </p:txBody>
      </p:sp>
      <p:grpSp>
        <p:nvGrpSpPr>
          <p:cNvPr id="8" name="Group 7"/>
          <p:cNvGrpSpPr/>
          <p:nvPr/>
        </p:nvGrpSpPr>
        <p:grpSpPr>
          <a:xfrm>
            <a:off x="497430" y="4981063"/>
            <a:ext cx="1842325" cy="680197"/>
            <a:chOff x="368459" y="4396783"/>
            <a:chExt cx="1842325" cy="680197"/>
          </a:xfrm>
        </p:grpSpPr>
        <p:sp>
          <p:nvSpPr>
            <p:cNvPr id="24" name="Rounded Rectangle 23"/>
            <p:cNvSpPr/>
            <p:nvPr/>
          </p:nvSpPr>
          <p:spPr>
            <a:xfrm>
              <a:off x="368459" y="4396783"/>
              <a:ext cx="1842325" cy="647596"/>
            </a:xfrm>
            <a:prstGeom prst="roundRect">
              <a:avLst>
                <a:gd name="adj" fmla="val 5015"/>
              </a:avLst>
            </a:prstGeom>
            <a:solidFill>
              <a:schemeClr val="bg1">
                <a:alpha val="7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400" i="1" dirty="0">
                <a:solidFill>
                  <a:prstClr val="black"/>
                </a:solidFill>
                <a:latin typeface="Corbel" panose="020B0503020204020204" pitchFamily="34" charset="0"/>
              </a:endParaRPr>
            </a:p>
          </p:txBody>
        </p:sp>
        <p:sp>
          <p:nvSpPr>
            <p:cNvPr id="4" name="TextBox 3"/>
            <p:cNvSpPr txBox="1"/>
            <p:nvPr/>
          </p:nvSpPr>
          <p:spPr>
            <a:xfrm>
              <a:off x="482480" y="4430649"/>
              <a:ext cx="1668203" cy="646331"/>
            </a:xfrm>
            <a:prstGeom prst="rect">
              <a:avLst/>
            </a:prstGeom>
            <a:noFill/>
          </p:spPr>
          <p:txBody>
            <a:bodyPr wrap="square" rtlCol="0">
              <a:spAutoFit/>
            </a:bodyPr>
            <a:lstStyle/>
            <a:p>
              <a:r>
                <a:rPr lang="en-US" dirty="0" smtClean="0">
                  <a:solidFill>
                    <a:prstClr val="black"/>
                  </a:solidFill>
                </a:rPr>
                <a:t>Standard development</a:t>
              </a:r>
              <a:endParaRPr lang="en-US" dirty="0">
                <a:solidFill>
                  <a:prstClr val="black"/>
                </a:solidFill>
              </a:endParaRPr>
            </a:p>
          </p:txBody>
        </p:sp>
      </p:grpSp>
      <p:grpSp>
        <p:nvGrpSpPr>
          <p:cNvPr id="25" name="Group 24"/>
          <p:cNvGrpSpPr/>
          <p:nvPr/>
        </p:nvGrpSpPr>
        <p:grpSpPr>
          <a:xfrm>
            <a:off x="2695506" y="4981063"/>
            <a:ext cx="1842325" cy="680197"/>
            <a:chOff x="368459" y="4396783"/>
            <a:chExt cx="1842325" cy="680197"/>
          </a:xfrm>
        </p:grpSpPr>
        <p:sp>
          <p:nvSpPr>
            <p:cNvPr id="26" name="Rounded Rectangle 25"/>
            <p:cNvSpPr/>
            <p:nvPr/>
          </p:nvSpPr>
          <p:spPr>
            <a:xfrm>
              <a:off x="368459" y="4396783"/>
              <a:ext cx="1842325" cy="647596"/>
            </a:xfrm>
            <a:prstGeom prst="roundRect">
              <a:avLst>
                <a:gd name="adj" fmla="val 5015"/>
              </a:avLst>
            </a:prstGeom>
            <a:solidFill>
              <a:schemeClr val="bg1">
                <a:alpha val="7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400" i="1" dirty="0">
                <a:solidFill>
                  <a:prstClr val="black"/>
                </a:solidFill>
                <a:latin typeface="Corbel" panose="020B0503020204020204" pitchFamily="34" charset="0"/>
              </a:endParaRPr>
            </a:p>
          </p:txBody>
        </p:sp>
        <p:sp>
          <p:nvSpPr>
            <p:cNvPr id="27" name="TextBox 26"/>
            <p:cNvSpPr txBox="1"/>
            <p:nvPr/>
          </p:nvSpPr>
          <p:spPr>
            <a:xfrm>
              <a:off x="444754" y="4430649"/>
              <a:ext cx="1728304" cy="646331"/>
            </a:xfrm>
            <a:prstGeom prst="rect">
              <a:avLst/>
            </a:prstGeom>
            <a:noFill/>
          </p:spPr>
          <p:txBody>
            <a:bodyPr wrap="square" rtlCol="0">
              <a:spAutoFit/>
            </a:bodyPr>
            <a:lstStyle/>
            <a:p>
              <a:r>
                <a:rPr lang="en-US" dirty="0" smtClean="0">
                  <a:solidFill>
                    <a:prstClr val="black"/>
                  </a:solidFill>
                </a:rPr>
                <a:t>Piloting and Implementation</a:t>
              </a:r>
              <a:endParaRPr lang="en-US" dirty="0">
                <a:solidFill>
                  <a:prstClr val="black"/>
                </a:solidFill>
              </a:endParaRPr>
            </a:p>
          </p:txBody>
        </p:sp>
      </p:grpSp>
      <p:grpSp>
        <p:nvGrpSpPr>
          <p:cNvPr id="29" name="Group 28"/>
          <p:cNvGrpSpPr/>
          <p:nvPr/>
        </p:nvGrpSpPr>
        <p:grpSpPr>
          <a:xfrm>
            <a:off x="4817910" y="4981051"/>
            <a:ext cx="1842325" cy="1326528"/>
            <a:chOff x="368459" y="4396783"/>
            <a:chExt cx="1842325" cy="1326528"/>
          </a:xfrm>
        </p:grpSpPr>
        <p:sp>
          <p:nvSpPr>
            <p:cNvPr id="30" name="Rounded Rectangle 29"/>
            <p:cNvSpPr/>
            <p:nvPr/>
          </p:nvSpPr>
          <p:spPr>
            <a:xfrm>
              <a:off x="368459" y="4396783"/>
              <a:ext cx="1842325" cy="1326528"/>
            </a:xfrm>
            <a:prstGeom prst="roundRect">
              <a:avLst>
                <a:gd name="adj" fmla="val 5015"/>
              </a:avLst>
            </a:prstGeom>
            <a:solidFill>
              <a:schemeClr val="bg1">
                <a:alpha val="7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400" i="1" dirty="0">
                <a:solidFill>
                  <a:prstClr val="black"/>
                </a:solidFill>
                <a:latin typeface="Corbel" panose="020B0503020204020204" pitchFamily="34" charset="0"/>
              </a:endParaRPr>
            </a:p>
          </p:txBody>
        </p:sp>
        <p:sp>
          <p:nvSpPr>
            <p:cNvPr id="31" name="TextBox 30"/>
            <p:cNvSpPr txBox="1"/>
            <p:nvPr/>
          </p:nvSpPr>
          <p:spPr>
            <a:xfrm>
              <a:off x="444754" y="4430649"/>
              <a:ext cx="1728304" cy="1292662"/>
            </a:xfrm>
            <a:prstGeom prst="rect">
              <a:avLst/>
            </a:prstGeom>
            <a:noFill/>
          </p:spPr>
          <p:txBody>
            <a:bodyPr wrap="square" rtlCol="0">
              <a:spAutoFit/>
            </a:bodyPr>
            <a:lstStyle/>
            <a:p>
              <a:r>
                <a:rPr lang="en-US" dirty="0" smtClean="0">
                  <a:solidFill>
                    <a:prstClr val="black"/>
                  </a:solidFill>
                </a:rPr>
                <a:t>Roll out- </a:t>
              </a:r>
              <a:r>
                <a:rPr lang="en-US" sz="2000" dirty="0" smtClean="0">
                  <a:solidFill>
                    <a:srgbClr val="FF0000"/>
                  </a:solidFill>
                </a:rPr>
                <a:t>Assurance</a:t>
              </a:r>
            </a:p>
            <a:p>
              <a:r>
                <a:rPr lang="en-US" sz="2000" dirty="0" smtClean="0">
                  <a:solidFill>
                    <a:srgbClr val="FF0000"/>
                  </a:solidFill>
                </a:rPr>
                <a:t>Upscaling</a:t>
              </a:r>
            </a:p>
            <a:p>
              <a:r>
                <a:rPr lang="en-US" sz="2000" dirty="0" smtClean="0">
                  <a:solidFill>
                    <a:srgbClr val="FF0000"/>
                  </a:solidFill>
                </a:rPr>
                <a:t>Policy dialogue</a:t>
              </a:r>
              <a:endParaRPr lang="en-US" sz="2000" dirty="0">
                <a:solidFill>
                  <a:srgbClr val="FF0000"/>
                </a:solidFill>
              </a:endParaRPr>
            </a:p>
          </p:txBody>
        </p:sp>
      </p:grpSp>
    </p:spTree>
    <p:extLst>
      <p:ext uri="{BB962C8B-B14F-4D97-AF65-F5344CB8AC3E}">
        <p14:creationId xmlns:p14="http://schemas.microsoft.com/office/powerpoint/2010/main" val="3728167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1845"/>
            <a:ext cx="8229600" cy="1143000"/>
          </a:xfrm>
        </p:spPr>
        <p:txBody>
          <a:bodyPr>
            <a:normAutofit/>
          </a:bodyPr>
          <a:lstStyle/>
          <a:p>
            <a:r>
              <a:rPr lang="en-US" sz="3200" dirty="0" smtClean="0"/>
              <a:t>Multi-country field validation programme</a:t>
            </a:r>
            <a:endParaRPr lang="en-US" sz="3200" dirty="0"/>
          </a:p>
        </p:txBody>
      </p:sp>
      <p:pic>
        <p:nvPicPr>
          <p:cNvPr id="3074" name="Picture 2" descr="http://www.regional.org.au/au/allelopathy/2005/1/4/2694_dayanf-1.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8668" y="1017024"/>
            <a:ext cx="8458200" cy="499313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7543800" y="2932105"/>
            <a:ext cx="1273068" cy="369332"/>
          </a:xfrm>
          <a:prstGeom prst="rect">
            <a:avLst/>
          </a:prstGeom>
          <a:solidFill>
            <a:schemeClr val="tx2">
              <a:lumMod val="20000"/>
              <a:lumOff val="80000"/>
            </a:schemeClr>
          </a:solidFill>
          <a:ln w="6350">
            <a:solidFill>
              <a:schemeClr val="tx1"/>
            </a:solidFill>
          </a:ln>
          <a:effectLst>
            <a:outerShdw blurRad="50800" dist="38100" dir="2700000" algn="tl" rotWithShape="0">
              <a:prstClr val="black">
                <a:alpha val="75000"/>
              </a:prstClr>
            </a:outerShdw>
          </a:effectLst>
        </p:spPr>
        <p:txBody>
          <a:bodyPr wrap="square" rtlCol="0">
            <a:spAutoFit/>
          </a:bodyPr>
          <a:lstStyle/>
          <a:p>
            <a:r>
              <a:rPr lang="en-US" dirty="0" smtClean="0"/>
              <a:t>Thailand</a:t>
            </a:r>
            <a:endParaRPr lang="en-US" dirty="0"/>
          </a:p>
        </p:txBody>
      </p:sp>
      <p:sp>
        <p:nvSpPr>
          <p:cNvPr id="6" name="TextBox 5"/>
          <p:cNvSpPr txBox="1"/>
          <p:nvPr/>
        </p:nvSpPr>
        <p:spPr>
          <a:xfrm>
            <a:off x="7560498" y="4327459"/>
            <a:ext cx="1256370" cy="369332"/>
          </a:xfrm>
          <a:prstGeom prst="rect">
            <a:avLst/>
          </a:prstGeom>
          <a:solidFill>
            <a:schemeClr val="tx2">
              <a:lumMod val="20000"/>
              <a:lumOff val="80000"/>
            </a:schemeClr>
          </a:solidFill>
          <a:ln w="6350">
            <a:solidFill>
              <a:schemeClr val="tx1"/>
            </a:solidFill>
          </a:ln>
          <a:effectLst>
            <a:outerShdw blurRad="50800" dist="38100" dir="2700000" algn="tl" rotWithShape="0">
              <a:prstClr val="black">
                <a:alpha val="75000"/>
              </a:prstClr>
            </a:outerShdw>
          </a:effectLst>
        </p:spPr>
        <p:txBody>
          <a:bodyPr wrap="square" rtlCol="0">
            <a:spAutoFit/>
          </a:bodyPr>
          <a:lstStyle/>
          <a:p>
            <a:r>
              <a:rPr lang="en-US" dirty="0" smtClean="0"/>
              <a:t>Cambodia</a:t>
            </a:r>
            <a:endParaRPr lang="en-US" dirty="0"/>
          </a:p>
        </p:txBody>
      </p:sp>
      <p:sp>
        <p:nvSpPr>
          <p:cNvPr id="7" name="TextBox 6"/>
          <p:cNvSpPr txBox="1"/>
          <p:nvPr/>
        </p:nvSpPr>
        <p:spPr>
          <a:xfrm>
            <a:off x="7560498" y="3531853"/>
            <a:ext cx="1256370" cy="369332"/>
          </a:xfrm>
          <a:prstGeom prst="rect">
            <a:avLst/>
          </a:prstGeom>
          <a:solidFill>
            <a:schemeClr val="tx2">
              <a:lumMod val="20000"/>
              <a:lumOff val="80000"/>
            </a:schemeClr>
          </a:solidFill>
          <a:ln w="6350">
            <a:solidFill>
              <a:schemeClr val="tx1"/>
            </a:solidFill>
          </a:ln>
          <a:effectLst>
            <a:outerShdw blurRad="50800" dist="38100" dir="2700000" algn="tl" rotWithShape="0">
              <a:prstClr val="black">
                <a:alpha val="75000"/>
              </a:prstClr>
            </a:outerShdw>
          </a:effectLst>
        </p:spPr>
        <p:txBody>
          <a:bodyPr wrap="square" rtlCol="0">
            <a:spAutoFit/>
          </a:bodyPr>
          <a:lstStyle/>
          <a:p>
            <a:r>
              <a:rPr lang="en-US" dirty="0"/>
              <a:t>V</a:t>
            </a:r>
            <a:r>
              <a:rPr lang="en-US" dirty="0" smtClean="0"/>
              <a:t>ietnam</a:t>
            </a:r>
            <a:endParaRPr lang="en-US" dirty="0"/>
          </a:p>
        </p:txBody>
      </p:sp>
      <p:sp>
        <p:nvSpPr>
          <p:cNvPr id="10" name="TextBox 9"/>
          <p:cNvSpPr txBox="1"/>
          <p:nvPr/>
        </p:nvSpPr>
        <p:spPr>
          <a:xfrm>
            <a:off x="5936742" y="2588087"/>
            <a:ext cx="649537" cy="369332"/>
          </a:xfrm>
          <a:prstGeom prst="rect">
            <a:avLst/>
          </a:prstGeom>
          <a:solidFill>
            <a:schemeClr val="tx2">
              <a:lumMod val="20000"/>
              <a:lumOff val="80000"/>
            </a:schemeClr>
          </a:solidFill>
          <a:ln w="6350">
            <a:solidFill>
              <a:schemeClr val="tx1"/>
            </a:solidFill>
          </a:ln>
          <a:effectLst>
            <a:outerShdw blurRad="50800" dist="38100" dir="2700000" algn="tl" rotWithShape="0">
              <a:prstClr val="black">
                <a:alpha val="75000"/>
              </a:prstClr>
            </a:outerShdw>
          </a:effectLst>
        </p:spPr>
        <p:txBody>
          <a:bodyPr wrap="none" rtlCol="0">
            <a:spAutoFit/>
          </a:bodyPr>
          <a:lstStyle/>
          <a:p>
            <a:r>
              <a:rPr lang="en-US" dirty="0" smtClean="0"/>
              <a:t>India</a:t>
            </a:r>
          </a:p>
        </p:txBody>
      </p:sp>
      <p:sp>
        <p:nvSpPr>
          <p:cNvPr id="11" name="TextBox 10"/>
          <p:cNvSpPr txBox="1"/>
          <p:nvPr/>
        </p:nvSpPr>
        <p:spPr>
          <a:xfrm>
            <a:off x="5752776" y="4489546"/>
            <a:ext cx="1017458" cy="369332"/>
          </a:xfrm>
          <a:prstGeom prst="rect">
            <a:avLst/>
          </a:prstGeom>
          <a:solidFill>
            <a:schemeClr val="tx2">
              <a:lumMod val="20000"/>
              <a:lumOff val="80000"/>
            </a:schemeClr>
          </a:solidFill>
          <a:ln w="6350">
            <a:solidFill>
              <a:schemeClr val="tx1"/>
            </a:solidFill>
          </a:ln>
          <a:effectLst>
            <a:outerShdw blurRad="50800" dist="38100" dir="2700000" algn="tl" rotWithShape="0">
              <a:prstClr val="black">
                <a:alpha val="75000"/>
              </a:prstClr>
            </a:outerShdw>
          </a:effectLst>
        </p:spPr>
        <p:txBody>
          <a:bodyPr wrap="none" rtlCol="0">
            <a:spAutoFit/>
          </a:bodyPr>
          <a:lstStyle/>
          <a:p>
            <a:r>
              <a:rPr lang="en-US" dirty="0" smtClean="0"/>
              <a:t>Sri Lanka</a:t>
            </a:r>
          </a:p>
        </p:txBody>
      </p:sp>
      <p:sp>
        <p:nvSpPr>
          <p:cNvPr id="12" name="TextBox 11"/>
          <p:cNvSpPr txBox="1"/>
          <p:nvPr/>
        </p:nvSpPr>
        <p:spPr>
          <a:xfrm>
            <a:off x="4885465" y="2248707"/>
            <a:ext cx="959815" cy="369332"/>
          </a:xfrm>
          <a:prstGeom prst="rect">
            <a:avLst/>
          </a:prstGeom>
          <a:solidFill>
            <a:schemeClr val="tx2">
              <a:lumMod val="20000"/>
              <a:lumOff val="80000"/>
            </a:schemeClr>
          </a:solidFill>
          <a:ln w="6350">
            <a:solidFill>
              <a:schemeClr val="tx1"/>
            </a:solidFill>
          </a:ln>
          <a:effectLst>
            <a:outerShdw blurRad="50800" dist="38100" dir="2700000" algn="tl" rotWithShape="0">
              <a:prstClr val="black">
                <a:alpha val="75000"/>
              </a:prstClr>
            </a:outerShdw>
          </a:effectLst>
        </p:spPr>
        <p:txBody>
          <a:bodyPr wrap="none" rtlCol="0">
            <a:spAutoFit/>
          </a:bodyPr>
          <a:lstStyle/>
          <a:p>
            <a:r>
              <a:rPr lang="en-US" dirty="0" smtClean="0"/>
              <a:t>Pakistan</a:t>
            </a:r>
          </a:p>
        </p:txBody>
      </p:sp>
      <p:sp>
        <p:nvSpPr>
          <p:cNvPr id="13" name="TextBox 12"/>
          <p:cNvSpPr txBox="1"/>
          <p:nvPr/>
        </p:nvSpPr>
        <p:spPr>
          <a:xfrm>
            <a:off x="1524000" y="4323277"/>
            <a:ext cx="692882" cy="369332"/>
          </a:xfrm>
          <a:prstGeom prst="rect">
            <a:avLst/>
          </a:prstGeom>
          <a:solidFill>
            <a:schemeClr val="tx2">
              <a:lumMod val="20000"/>
              <a:lumOff val="80000"/>
            </a:schemeClr>
          </a:solidFill>
          <a:ln w="6350">
            <a:solidFill>
              <a:schemeClr val="tx1"/>
            </a:solidFill>
          </a:ln>
          <a:effectLst>
            <a:outerShdw blurRad="50800" dist="38100" dir="2700000" algn="tl" rotWithShape="0">
              <a:prstClr val="black">
                <a:alpha val="75000"/>
              </a:prstClr>
            </a:outerShdw>
          </a:effectLst>
        </p:spPr>
        <p:txBody>
          <a:bodyPr wrap="none" rtlCol="0">
            <a:spAutoFit/>
          </a:bodyPr>
          <a:lstStyle/>
          <a:p>
            <a:r>
              <a:rPr lang="en-US" dirty="0" smtClean="0"/>
              <a:t>Brazil</a:t>
            </a:r>
          </a:p>
        </p:txBody>
      </p:sp>
      <p:sp>
        <p:nvSpPr>
          <p:cNvPr id="14" name="TextBox 13"/>
          <p:cNvSpPr txBox="1"/>
          <p:nvPr/>
        </p:nvSpPr>
        <p:spPr>
          <a:xfrm>
            <a:off x="3429000" y="3229528"/>
            <a:ext cx="901722" cy="369332"/>
          </a:xfrm>
          <a:prstGeom prst="rect">
            <a:avLst/>
          </a:prstGeom>
          <a:solidFill>
            <a:schemeClr val="tx2">
              <a:lumMod val="20000"/>
              <a:lumOff val="80000"/>
            </a:schemeClr>
          </a:solidFill>
          <a:ln w="6350">
            <a:solidFill>
              <a:schemeClr val="tx1"/>
            </a:solidFill>
          </a:ln>
          <a:effectLst>
            <a:outerShdw blurRad="50800" dist="38100" dir="2700000" algn="tl" rotWithShape="0">
              <a:prstClr val="black">
                <a:alpha val="75000"/>
              </a:prstClr>
            </a:outerShdw>
          </a:effectLst>
        </p:spPr>
        <p:txBody>
          <a:bodyPr wrap="none" rtlCol="0">
            <a:spAutoFit/>
          </a:bodyPr>
          <a:lstStyle/>
          <a:p>
            <a:r>
              <a:rPr lang="en-US" dirty="0" smtClean="0"/>
              <a:t>Uganda</a:t>
            </a:r>
          </a:p>
        </p:txBody>
      </p:sp>
      <p:sp>
        <p:nvSpPr>
          <p:cNvPr id="15" name="TextBox 14"/>
          <p:cNvSpPr txBox="1"/>
          <p:nvPr/>
        </p:nvSpPr>
        <p:spPr>
          <a:xfrm>
            <a:off x="4006416" y="5640830"/>
            <a:ext cx="2062731" cy="369332"/>
          </a:xfrm>
          <a:prstGeom prst="rect">
            <a:avLst/>
          </a:prstGeom>
          <a:solidFill>
            <a:schemeClr val="tx2">
              <a:lumMod val="20000"/>
              <a:lumOff val="80000"/>
            </a:schemeClr>
          </a:solidFill>
          <a:ln w="6350">
            <a:solidFill>
              <a:schemeClr val="tx1"/>
            </a:solidFill>
          </a:ln>
          <a:effectLst>
            <a:outerShdw blurRad="50800" dist="38100" dir="2700000" algn="tl" rotWithShape="0">
              <a:prstClr val="black">
                <a:alpha val="75000"/>
              </a:prstClr>
            </a:outerShdw>
          </a:effectLst>
        </p:spPr>
        <p:txBody>
          <a:bodyPr wrap="square" rtlCol="0">
            <a:spAutoFit/>
          </a:bodyPr>
          <a:lstStyle/>
          <a:p>
            <a:r>
              <a:rPr lang="en-US" dirty="0" smtClean="0"/>
              <a:t>Total Y1: &lt;5,000 ha</a:t>
            </a:r>
          </a:p>
        </p:txBody>
      </p:sp>
      <p:sp>
        <p:nvSpPr>
          <p:cNvPr id="17" name="TextBox 16"/>
          <p:cNvSpPr txBox="1"/>
          <p:nvPr/>
        </p:nvSpPr>
        <p:spPr>
          <a:xfrm>
            <a:off x="3992235" y="6163397"/>
            <a:ext cx="2076915" cy="369332"/>
          </a:xfrm>
          <a:prstGeom prst="rect">
            <a:avLst/>
          </a:prstGeom>
          <a:solidFill>
            <a:schemeClr val="tx2">
              <a:lumMod val="20000"/>
              <a:lumOff val="80000"/>
            </a:schemeClr>
          </a:solidFill>
          <a:ln w="6350">
            <a:solidFill>
              <a:schemeClr val="tx1"/>
            </a:solidFill>
          </a:ln>
          <a:effectLst>
            <a:outerShdw blurRad="50800" dist="38100" dir="2700000" algn="tl" rotWithShape="0">
              <a:prstClr val="black">
                <a:alpha val="75000"/>
              </a:prstClr>
            </a:outerShdw>
          </a:effectLst>
        </p:spPr>
        <p:txBody>
          <a:bodyPr wrap="none" rtlCol="0">
            <a:spAutoFit/>
          </a:bodyPr>
          <a:lstStyle/>
          <a:p>
            <a:r>
              <a:rPr lang="en-US" dirty="0" smtClean="0"/>
              <a:t>Total Y2: ~20,000 ha</a:t>
            </a:r>
          </a:p>
        </p:txBody>
      </p:sp>
      <p:cxnSp>
        <p:nvCxnSpPr>
          <p:cNvPr id="19" name="Straight Arrow Connector 18"/>
          <p:cNvCxnSpPr>
            <a:stCxn id="14" idx="3"/>
          </p:cNvCxnSpPr>
          <p:nvPr/>
        </p:nvCxnSpPr>
        <p:spPr>
          <a:xfrm>
            <a:off x="4330722" y="3414194"/>
            <a:ext cx="876303" cy="659810"/>
          </a:xfrm>
          <a:prstGeom prst="straightConnector1">
            <a:avLst/>
          </a:prstGeom>
          <a:ln w="34925">
            <a:solidFill>
              <a:srgbClr val="C0000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2216888" y="4507943"/>
            <a:ext cx="1101359" cy="0"/>
          </a:xfrm>
          <a:prstGeom prst="straightConnector1">
            <a:avLst/>
          </a:prstGeom>
          <a:ln w="34925">
            <a:solidFill>
              <a:srgbClr val="C0000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10" idx="2"/>
          </p:cNvCxnSpPr>
          <p:nvPr/>
        </p:nvCxnSpPr>
        <p:spPr>
          <a:xfrm flipH="1">
            <a:off x="6261510" y="2957419"/>
            <a:ext cx="1" cy="443466"/>
          </a:xfrm>
          <a:prstGeom prst="straightConnector1">
            <a:avLst/>
          </a:prstGeom>
          <a:ln w="34925">
            <a:solidFill>
              <a:srgbClr val="C0000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stCxn id="12" idx="2"/>
          </p:cNvCxnSpPr>
          <p:nvPr/>
        </p:nvCxnSpPr>
        <p:spPr>
          <a:xfrm>
            <a:off x="5365373" y="2618039"/>
            <a:ext cx="582741" cy="628132"/>
          </a:xfrm>
          <a:prstGeom prst="straightConnector1">
            <a:avLst/>
          </a:prstGeom>
          <a:ln w="34925">
            <a:solidFill>
              <a:srgbClr val="C0000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stCxn id="11" idx="0"/>
          </p:cNvCxnSpPr>
          <p:nvPr/>
        </p:nvCxnSpPr>
        <p:spPr>
          <a:xfrm flipV="1">
            <a:off x="6261505" y="3895994"/>
            <a:ext cx="0" cy="593552"/>
          </a:xfrm>
          <a:prstGeom prst="straightConnector1">
            <a:avLst/>
          </a:prstGeom>
          <a:ln w="34925">
            <a:solidFill>
              <a:srgbClr val="C0000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stCxn id="6" idx="1"/>
          </p:cNvCxnSpPr>
          <p:nvPr/>
        </p:nvCxnSpPr>
        <p:spPr>
          <a:xfrm flipH="1" flipV="1">
            <a:off x="6866175" y="3663405"/>
            <a:ext cx="694326" cy="848720"/>
          </a:xfrm>
          <a:prstGeom prst="straightConnector1">
            <a:avLst/>
          </a:prstGeom>
          <a:ln w="34925">
            <a:solidFill>
              <a:srgbClr val="C0000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stCxn id="7" idx="1"/>
          </p:cNvCxnSpPr>
          <p:nvPr/>
        </p:nvCxnSpPr>
        <p:spPr>
          <a:xfrm flipH="1" flipV="1">
            <a:off x="7007151" y="3600893"/>
            <a:ext cx="553350" cy="115626"/>
          </a:xfrm>
          <a:prstGeom prst="straightConnector1">
            <a:avLst/>
          </a:prstGeom>
          <a:ln w="34925">
            <a:solidFill>
              <a:srgbClr val="C0000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stCxn id="4" idx="1"/>
          </p:cNvCxnSpPr>
          <p:nvPr/>
        </p:nvCxnSpPr>
        <p:spPr>
          <a:xfrm flipH="1">
            <a:off x="6804100" y="3116771"/>
            <a:ext cx="739700" cy="515456"/>
          </a:xfrm>
          <a:prstGeom prst="straightConnector1">
            <a:avLst/>
          </a:prstGeom>
          <a:ln w="34925">
            <a:solidFill>
              <a:srgbClr val="C00000"/>
            </a:solidFill>
            <a:tailEnd type="stealth"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672904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iStock_000018494195XXLarge.jpg"/>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Rounded Rectangle 2"/>
          <p:cNvSpPr/>
          <p:nvPr/>
        </p:nvSpPr>
        <p:spPr>
          <a:xfrm>
            <a:off x="338546" y="1075461"/>
            <a:ext cx="7776392" cy="4991223"/>
          </a:xfrm>
          <a:prstGeom prst="roundRect">
            <a:avLst>
              <a:gd name="adj" fmla="val 5015"/>
            </a:avLst>
          </a:prstGeom>
          <a:solidFill>
            <a:schemeClr val="bg1">
              <a:alpha val="83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400" i="1" dirty="0">
              <a:solidFill>
                <a:prstClr val="black"/>
              </a:solidFill>
              <a:latin typeface="Corbel" panose="020B0503020204020204" pitchFamily="34" charset="0"/>
            </a:endParaRPr>
          </a:p>
        </p:txBody>
      </p:sp>
      <p:sp>
        <p:nvSpPr>
          <p:cNvPr id="4" name="TextBox 3"/>
          <p:cNvSpPr txBox="1"/>
          <p:nvPr/>
        </p:nvSpPr>
        <p:spPr>
          <a:xfrm>
            <a:off x="685800" y="1219200"/>
            <a:ext cx="7086600" cy="4154984"/>
          </a:xfrm>
          <a:prstGeom prst="rect">
            <a:avLst/>
          </a:prstGeom>
          <a:noFill/>
        </p:spPr>
        <p:txBody>
          <a:bodyPr wrap="square" rtlCol="0">
            <a:spAutoFit/>
          </a:bodyPr>
          <a:lstStyle/>
          <a:p>
            <a:pPr marL="0" lvl="1" indent="0">
              <a:spcAft>
                <a:spcPts val="600"/>
              </a:spcAft>
              <a:buClr>
                <a:srgbClr val="8E002B"/>
              </a:buClr>
              <a:buNone/>
            </a:pPr>
            <a:r>
              <a:rPr lang="en-GB" sz="3200" b="1" dirty="0">
                <a:solidFill>
                  <a:srgbClr val="FF0000"/>
                </a:solidFill>
                <a:latin typeface="Corbel" panose="020B0503020204020204" pitchFamily="34" charset="0"/>
              </a:rPr>
              <a:t>Key </a:t>
            </a:r>
            <a:r>
              <a:rPr lang="en-GB" sz="3200" b="1" dirty="0" smtClean="0">
                <a:solidFill>
                  <a:srgbClr val="FF0000"/>
                </a:solidFill>
                <a:latin typeface="Corbel" panose="020B0503020204020204" pitchFamily="34" charset="0"/>
              </a:rPr>
              <a:t>messages:</a:t>
            </a:r>
          </a:p>
          <a:p>
            <a:pPr marL="173038" lvl="1" indent="-173038">
              <a:spcAft>
                <a:spcPts val="1200"/>
              </a:spcAft>
              <a:buClr>
                <a:srgbClr val="8E002B"/>
              </a:buClr>
              <a:buFont typeface="Arial" panose="020B0604020202020204" pitchFamily="34" charset="0"/>
              <a:buChar char="•"/>
            </a:pPr>
            <a:r>
              <a:rPr lang="en-US" sz="2000" b="1" dirty="0" smtClean="0"/>
              <a:t>Transformation </a:t>
            </a:r>
            <a:r>
              <a:rPr lang="en-US" sz="2000" b="1" dirty="0"/>
              <a:t>of rice value chains will be key to developing a sustainable food </a:t>
            </a:r>
            <a:r>
              <a:rPr lang="en-US" sz="2000" b="1" dirty="0" smtClean="0"/>
              <a:t>system, for which the Standard serves as a foundation</a:t>
            </a:r>
            <a:endParaRPr lang="en-US" sz="2000" b="1" dirty="0"/>
          </a:p>
          <a:p>
            <a:pPr marL="173038" indent="-173038">
              <a:spcAft>
                <a:spcPts val="1200"/>
              </a:spcAft>
              <a:buFont typeface="Arial" panose="020B0604020202020204" pitchFamily="34" charset="0"/>
              <a:buChar char="•"/>
            </a:pPr>
            <a:r>
              <a:rPr lang="en-US" sz="2000" b="1" dirty="0"/>
              <a:t>Proven technologies are available to enhance resource use efficiency and mitigate climate impacts in rice</a:t>
            </a:r>
          </a:p>
          <a:p>
            <a:pPr marL="173038" indent="-173038">
              <a:spcAft>
                <a:spcPts val="1200"/>
              </a:spcAft>
              <a:buFont typeface="Arial" panose="020B0604020202020204" pitchFamily="34" charset="0"/>
              <a:buChar char="•"/>
            </a:pPr>
            <a:r>
              <a:rPr lang="en-US" sz="2000" b="1" dirty="0"/>
              <a:t>Effective incentive mechanisms and farmer outreach are key to adoption of sustainable best practices</a:t>
            </a:r>
          </a:p>
          <a:p>
            <a:pPr>
              <a:spcAft>
                <a:spcPts val="600"/>
              </a:spcAft>
            </a:pPr>
            <a:r>
              <a:rPr lang="en-US" sz="3200" b="1" dirty="0">
                <a:solidFill>
                  <a:srgbClr val="FF0000"/>
                </a:solidFill>
              </a:rPr>
              <a:t>However….</a:t>
            </a:r>
          </a:p>
          <a:p>
            <a:pPr marL="173038" indent="-173038">
              <a:spcBef>
                <a:spcPts val="0"/>
              </a:spcBef>
              <a:spcAft>
                <a:spcPts val="1800"/>
              </a:spcAft>
              <a:buFont typeface="Arial" panose="020B0604020202020204" pitchFamily="34" charset="0"/>
              <a:buChar char="•"/>
            </a:pPr>
            <a:r>
              <a:rPr lang="en-US" sz="2000" b="1" dirty="0"/>
              <a:t>Only a </a:t>
            </a:r>
            <a:r>
              <a:rPr lang="en-US" sz="2000" b="1" dirty="0" smtClean="0"/>
              <a:t>collaborative, </a:t>
            </a:r>
            <a:r>
              <a:rPr lang="en-US" sz="2000" b="1" dirty="0"/>
              <a:t>scaled-up response can </a:t>
            </a:r>
            <a:r>
              <a:rPr lang="en-US" sz="2000" b="1" dirty="0" smtClean="0"/>
              <a:t>we reach our goal </a:t>
            </a:r>
            <a:endParaRPr lang="en-US" sz="2000" dirty="0"/>
          </a:p>
        </p:txBody>
      </p:sp>
      <p:grpSp>
        <p:nvGrpSpPr>
          <p:cNvPr id="5" name="Group 5"/>
          <p:cNvGrpSpPr/>
          <p:nvPr/>
        </p:nvGrpSpPr>
        <p:grpSpPr>
          <a:xfrm>
            <a:off x="7344480" y="304800"/>
            <a:ext cx="1548000" cy="1548000"/>
            <a:chOff x="5796136" y="1304936"/>
            <a:chExt cx="1548000" cy="1548000"/>
          </a:xfrm>
        </p:grpSpPr>
        <p:sp>
          <p:nvSpPr>
            <p:cNvPr id="7" name="Oval 6"/>
            <p:cNvSpPr/>
            <p:nvPr/>
          </p:nvSpPr>
          <p:spPr>
            <a:xfrm>
              <a:off x="5796136" y="1304936"/>
              <a:ext cx="1548000" cy="1548000"/>
            </a:xfrm>
            <a:prstGeom prst="ellipse">
              <a:avLst/>
            </a:prstGeom>
            <a:solidFill>
              <a:srgbClr val="00853E"/>
            </a:solidFill>
            <a:ln>
              <a:solidFill>
                <a:srgbClr val="0085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8" name="Picture 4" descr="http://www.sustainablerice.org/images/logo1.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tretch/>
          </p:blipFill>
          <p:spPr bwMode="auto">
            <a:xfrm>
              <a:off x="5922136" y="1773125"/>
              <a:ext cx="1296000" cy="611622"/>
            </a:xfrm>
            <a:prstGeom prst="rect">
              <a:avLst/>
            </a:prstGeom>
            <a:noFill/>
            <a:extLst>
              <a:ext uri="{909E8E84-426E-40DD-AFC4-6F175D3DCCD1}">
                <a14:hiddenFill xmlns:a14="http://schemas.microsoft.com/office/drawing/2010/main">
                  <a:solidFill>
                    <a:srgbClr val="FFFFFF"/>
                  </a:solidFill>
                </a14:hiddenFill>
              </a:ext>
            </a:extLst>
          </p:spPr>
        </p:pic>
      </p:grpSp>
      <p:sp>
        <p:nvSpPr>
          <p:cNvPr id="10" name="Slide Number Placeholder 9"/>
          <p:cNvSpPr>
            <a:spLocks noGrp="1"/>
          </p:cNvSpPr>
          <p:nvPr>
            <p:ph type="sldNum" sz="quarter" idx="4294967295"/>
          </p:nvPr>
        </p:nvSpPr>
        <p:spPr>
          <a:xfrm>
            <a:off x="6553200" y="6356362"/>
            <a:ext cx="2133600" cy="365125"/>
          </a:xfrm>
          <a:prstGeom prst="rect">
            <a:avLst/>
          </a:prstGeom>
        </p:spPr>
        <p:txBody>
          <a:bodyPr/>
          <a:lstStyle/>
          <a:p>
            <a:fld id="{D332DB76-4D13-4210-9ACC-2A6D44E4DF16}" type="slidenum">
              <a:rPr lang="nl-NL" smtClean="0"/>
              <a:pPr/>
              <a:t>24</a:t>
            </a:fld>
            <a:endParaRPr lang="nl-NL"/>
          </a:p>
        </p:txBody>
      </p:sp>
    </p:spTree>
    <p:extLst>
      <p:ext uri="{BB962C8B-B14F-4D97-AF65-F5344CB8AC3E}">
        <p14:creationId xmlns:p14="http://schemas.microsoft.com/office/powerpoint/2010/main" val="204507263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43"/>
          <p:cNvSpPr txBox="1">
            <a:spLocks noGrp="1"/>
          </p:cNvSpPr>
          <p:nvPr>
            <p:ph type="title"/>
          </p:nvPr>
        </p:nvSpPr>
        <p:spPr>
          <a:xfrm>
            <a:off x="494251" y="533400"/>
            <a:ext cx="7910300" cy="432048"/>
          </a:xfrm>
          <a:prstGeom prst="rect">
            <a:avLst/>
          </a:prstGeom>
        </p:spPr>
        <p:txBody>
          <a:bodyPr lIns="91410" tIns="91410" rIns="91410" bIns="91410" anchor="ctr" anchorCtr="0">
            <a:noAutofit/>
          </a:bodyPr>
          <a:lstStyle/>
          <a:p>
            <a:r>
              <a:rPr lang="en-US" sz="3200" b="1" dirty="0">
                <a:solidFill>
                  <a:schemeClr val="accent5"/>
                </a:solidFill>
                <a:latin typeface="Candara" panose="020E0502030303020204" pitchFamily="34" charset="0"/>
              </a:rPr>
              <a:t>Get updated</a:t>
            </a:r>
            <a:endParaRPr lang="pt-BR" sz="3200" b="1" dirty="0">
              <a:solidFill>
                <a:schemeClr val="accent5"/>
              </a:solidFill>
              <a:latin typeface="Candara" panose="020E0502030303020204" pitchFamily="34" charset="0"/>
            </a:endParaRPr>
          </a:p>
        </p:txBody>
      </p:sp>
      <p:pic>
        <p:nvPicPr>
          <p:cNvPr id="5" name="Picture 4"/>
          <p:cNvPicPr>
            <a:picLocks noChangeAspect="1"/>
          </p:cNvPicPr>
          <p:nvPr/>
        </p:nvPicPr>
        <p:blipFill>
          <a:blip r:embed="rId2">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526969" y="1600200"/>
            <a:ext cx="914400" cy="914400"/>
          </a:xfrm>
          <a:prstGeom prst="rect">
            <a:avLst/>
          </a:prstGeom>
        </p:spPr>
      </p:pic>
      <p:pic>
        <p:nvPicPr>
          <p:cNvPr id="6" name="Picture 5"/>
          <p:cNvPicPr>
            <a:picLocks noChangeAspect="1"/>
          </p:cNvPicPr>
          <p:nvPr/>
        </p:nvPicPr>
        <p:blipFill>
          <a:blip r:embed="rId3"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574481" y="2866886"/>
            <a:ext cx="866899" cy="866899"/>
          </a:xfrm>
          <a:prstGeom prst="rect">
            <a:avLst/>
          </a:prstGeom>
        </p:spPr>
      </p:pic>
      <p:sp>
        <p:nvSpPr>
          <p:cNvPr id="7" name="TextBox 6"/>
          <p:cNvSpPr txBox="1"/>
          <p:nvPr/>
        </p:nvSpPr>
        <p:spPr>
          <a:xfrm>
            <a:off x="3131828" y="1826570"/>
            <a:ext cx="5783572" cy="461647"/>
          </a:xfrm>
          <a:prstGeom prst="rect">
            <a:avLst/>
          </a:prstGeom>
          <a:noFill/>
        </p:spPr>
        <p:txBody>
          <a:bodyPr wrap="square" lIns="91424" tIns="45711" rIns="91424" bIns="45711" rtlCol="0">
            <a:spAutoFit/>
          </a:bodyPr>
          <a:lstStyle/>
          <a:p>
            <a:r>
              <a:rPr lang="en-US" sz="2400" b="1" kern="0" dirty="0" smtClean="0">
                <a:solidFill>
                  <a:srgbClr val="0097A7"/>
                </a:solidFill>
                <a:latin typeface="Candara" panose="020E0502030303020204" pitchFamily="34" charset="0"/>
                <a:cs typeface="Arial"/>
                <a:sym typeface="Arial"/>
              </a:rPr>
              <a:t>Facebook.com/</a:t>
            </a:r>
            <a:r>
              <a:rPr lang="en-US" sz="2400" b="1" kern="0" dirty="0" err="1" smtClean="0">
                <a:solidFill>
                  <a:srgbClr val="0097A7"/>
                </a:solidFill>
                <a:latin typeface="Candara" panose="020E0502030303020204" pitchFamily="34" charset="0"/>
                <a:cs typeface="Arial"/>
                <a:sym typeface="Arial"/>
              </a:rPr>
              <a:t>Sustainablericeplatform</a:t>
            </a:r>
            <a:endParaRPr lang="en-US" sz="2400" b="1" kern="0" dirty="0">
              <a:solidFill>
                <a:srgbClr val="0097A7"/>
              </a:solidFill>
              <a:latin typeface="Candara" panose="020E0502030303020204" pitchFamily="34" charset="0"/>
              <a:cs typeface="Arial"/>
              <a:sym typeface="Arial"/>
            </a:endParaRPr>
          </a:p>
        </p:txBody>
      </p:sp>
      <p:sp>
        <p:nvSpPr>
          <p:cNvPr id="8" name="TextBox 7"/>
          <p:cNvSpPr txBox="1"/>
          <p:nvPr/>
        </p:nvSpPr>
        <p:spPr>
          <a:xfrm>
            <a:off x="3131827" y="3069501"/>
            <a:ext cx="3628916" cy="830979"/>
          </a:xfrm>
          <a:prstGeom prst="rect">
            <a:avLst/>
          </a:prstGeom>
          <a:noFill/>
        </p:spPr>
        <p:txBody>
          <a:bodyPr wrap="square" lIns="91424" tIns="45711" rIns="91424" bIns="45711" rtlCol="0">
            <a:spAutoFit/>
          </a:bodyPr>
          <a:lstStyle/>
          <a:p>
            <a:r>
              <a:rPr lang="en-US" sz="2400" b="1" kern="0" dirty="0" smtClean="0">
                <a:solidFill>
                  <a:srgbClr val="0097A7"/>
                </a:solidFill>
                <a:latin typeface="Candara" panose="020E0502030303020204" pitchFamily="34" charset="0"/>
                <a:cs typeface="Arial"/>
                <a:sym typeface="Arial"/>
              </a:rPr>
              <a:t>@</a:t>
            </a:r>
            <a:r>
              <a:rPr lang="en-US" sz="2400" b="1" kern="0" dirty="0" err="1" smtClean="0">
                <a:solidFill>
                  <a:srgbClr val="0097A7"/>
                </a:solidFill>
                <a:latin typeface="Candara" panose="020E0502030303020204" pitchFamily="34" charset="0"/>
                <a:cs typeface="Arial"/>
                <a:sym typeface="Arial"/>
              </a:rPr>
              <a:t>UNEPAsiaPacific</a:t>
            </a:r>
            <a:r>
              <a:rPr lang="en-US" sz="2400" b="1" kern="0" dirty="0" smtClean="0">
                <a:solidFill>
                  <a:srgbClr val="0097A7"/>
                </a:solidFill>
                <a:latin typeface="Candara" panose="020E0502030303020204" pitchFamily="34" charset="0"/>
                <a:cs typeface="Arial"/>
                <a:sym typeface="Arial"/>
              </a:rPr>
              <a:t>; #</a:t>
            </a:r>
            <a:r>
              <a:rPr lang="en-US" sz="2400" b="1" kern="0" dirty="0" err="1" smtClean="0">
                <a:solidFill>
                  <a:srgbClr val="0097A7"/>
                </a:solidFill>
                <a:latin typeface="Candara" panose="020E0502030303020204" pitchFamily="34" charset="0"/>
                <a:cs typeface="Arial"/>
                <a:sym typeface="Arial"/>
              </a:rPr>
              <a:t>sustainablerice</a:t>
            </a:r>
            <a:endParaRPr lang="en-US" sz="2400" b="1" kern="0" dirty="0">
              <a:solidFill>
                <a:srgbClr val="0097A7"/>
              </a:solidFill>
              <a:latin typeface="Candara" panose="020E0502030303020204" pitchFamily="34" charset="0"/>
              <a:cs typeface="Arial"/>
              <a:sym typeface="Arial"/>
            </a:endParaRPr>
          </a:p>
        </p:txBody>
      </p:sp>
      <p:pic>
        <p:nvPicPr>
          <p:cNvPr id="9" name="Picture 8"/>
          <p:cNvPicPr>
            <a:picLocks noChangeAspect="1"/>
          </p:cNvPicPr>
          <p:nvPr/>
        </p:nvPicPr>
        <p:blipFill>
          <a:blip r:embed="rId4"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526970" y="4080658"/>
            <a:ext cx="1096488" cy="1096488"/>
          </a:xfrm>
          <a:prstGeom prst="rect">
            <a:avLst/>
          </a:prstGeom>
        </p:spPr>
      </p:pic>
      <p:sp>
        <p:nvSpPr>
          <p:cNvPr id="10" name="TextBox 9"/>
          <p:cNvSpPr txBox="1"/>
          <p:nvPr/>
        </p:nvSpPr>
        <p:spPr>
          <a:xfrm>
            <a:off x="3131826" y="4398088"/>
            <a:ext cx="3746298" cy="830979"/>
          </a:xfrm>
          <a:prstGeom prst="rect">
            <a:avLst/>
          </a:prstGeom>
          <a:noFill/>
        </p:spPr>
        <p:txBody>
          <a:bodyPr wrap="square" lIns="91424" tIns="45711" rIns="91424" bIns="45711" rtlCol="0">
            <a:spAutoFit/>
          </a:bodyPr>
          <a:lstStyle/>
          <a:p>
            <a:r>
              <a:rPr lang="en-US" sz="2400" b="1" kern="0" dirty="0" smtClean="0">
                <a:solidFill>
                  <a:srgbClr val="0097A7"/>
                </a:solidFill>
                <a:latin typeface="Candara" panose="020E0502030303020204" pitchFamily="34" charset="0"/>
                <a:cs typeface="Arial"/>
                <a:sym typeface="Arial"/>
                <a:hlinkClick r:id="rId5"/>
              </a:rPr>
              <a:t>www.unep.org/roap</a:t>
            </a:r>
            <a:endParaRPr lang="en-US" sz="2400" b="1" kern="0" dirty="0" smtClean="0">
              <a:solidFill>
                <a:srgbClr val="0097A7"/>
              </a:solidFill>
              <a:latin typeface="Candara" panose="020E0502030303020204" pitchFamily="34" charset="0"/>
              <a:cs typeface="Arial"/>
              <a:sym typeface="Arial"/>
            </a:endParaRPr>
          </a:p>
          <a:p>
            <a:r>
              <a:rPr lang="en-US" sz="2400" b="1" kern="0" dirty="0" smtClean="0">
                <a:solidFill>
                  <a:srgbClr val="0097A7"/>
                </a:solidFill>
                <a:latin typeface="Candara" panose="020E0502030303020204" pitchFamily="34" charset="0"/>
                <a:cs typeface="Arial"/>
                <a:sym typeface="Arial"/>
                <a:hlinkClick r:id="rId6"/>
              </a:rPr>
              <a:t>www.sustainablerice.org</a:t>
            </a:r>
            <a:r>
              <a:rPr lang="en-US" sz="2400" b="1" kern="0" dirty="0" smtClean="0">
                <a:solidFill>
                  <a:srgbClr val="0097A7"/>
                </a:solidFill>
                <a:latin typeface="Candara" panose="020E0502030303020204" pitchFamily="34" charset="0"/>
                <a:cs typeface="Arial"/>
                <a:sym typeface="Arial"/>
              </a:rPr>
              <a:t> </a:t>
            </a:r>
            <a:endParaRPr lang="en-US" sz="2400" b="1" kern="0" dirty="0">
              <a:solidFill>
                <a:srgbClr val="0097A7"/>
              </a:solidFill>
              <a:latin typeface="Candara" panose="020E0502030303020204" pitchFamily="34" charset="0"/>
              <a:cs typeface="Arial"/>
              <a:sym typeface="Arial"/>
            </a:endParaRPr>
          </a:p>
        </p:txBody>
      </p:sp>
      <p:pic>
        <p:nvPicPr>
          <p:cNvPr id="11"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162800" y="381000"/>
            <a:ext cx="1586078" cy="8614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6679764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7"/>
        <p:cNvGrpSpPr/>
        <p:nvPr/>
      </p:nvGrpSpPr>
      <p:grpSpPr>
        <a:xfrm>
          <a:off x="0" y="0"/>
          <a:ext cx="0" cy="0"/>
          <a:chOff x="0" y="0"/>
          <a:chExt cx="0" cy="0"/>
        </a:xfrm>
      </p:grpSpPr>
      <p:sp>
        <p:nvSpPr>
          <p:cNvPr id="68" name="Shape 68"/>
          <p:cNvSpPr txBox="1"/>
          <p:nvPr/>
        </p:nvSpPr>
        <p:spPr>
          <a:xfrm>
            <a:off x="1974700" y="3040837"/>
            <a:ext cx="5400000" cy="773250"/>
          </a:xfrm>
          <a:prstGeom prst="rect">
            <a:avLst/>
          </a:prstGeom>
          <a:noFill/>
          <a:ln>
            <a:noFill/>
          </a:ln>
        </p:spPr>
        <p:txBody>
          <a:bodyPr lIns="91410" tIns="91410" rIns="91410" bIns="91410" anchor="b" anchorCtr="0">
            <a:noAutofit/>
          </a:bodyPr>
          <a:lstStyle/>
          <a:p>
            <a:pPr algn="ctr"/>
            <a:r>
              <a:rPr lang="en" sz="4800" b="1" kern="0" dirty="0">
                <a:solidFill>
                  <a:srgbClr val="FFFFFF"/>
                </a:solidFill>
                <a:latin typeface="Candara" panose="020E0502030303020204" pitchFamily="34" charset="0"/>
                <a:cs typeface="Arial"/>
                <a:sym typeface="Arial"/>
              </a:rPr>
              <a:t>Thank you!</a:t>
            </a:r>
          </a:p>
        </p:txBody>
      </p:sp>
      <p:pic>
        <p:nvPicPr>
          <p:cNvPr id="69" name="Shape 69"/>
          <p:cNvPicPr preferRelativeResize="0"/>
          <p:nvPr/>
        </p:nvPicPr>
        <p:blipFill>
          <a:blip r:embed="rId4">
            <a:alphaModFix/>
          </a:blip>
          <a:stretch>
            <a:fillRect/>
          </a:stretch>
        </p:blipFill>
        <p:spPr>
          <a:xfrm>
            <a:off x="7919010" y="345378"/>
            <a:ext cx="893464" cy="1046399"/>
          </a:xfrm>
          <a:prstGeom prst="rect">
            <a:avLst/>
          </a:prstGeom>
          <a:noFill/>
          <a:ln>
            <a:noFill/>
          </a:ln>
        </p:spPr>
      </p:pic>
      <p:pic>
        <p:nvPicPr>
          <p:cNvPr id="205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1000" y="563777"/>
            <a:ext cx="1298575"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98506" y="1981200"/>
            <a:ext cx="1600200" cy="2209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2" descr="D:\Pictures\RicePests and Ecoengineering\Ecoeng Viet.jpg"/>
          <p:cNvPicPr>
            <a:picLocks noChangeAspect="1" noChangeArrowheads="1"/>
          </p:cNvPicPr>
          <p:nvPr/>
        </p:nvPicPr>
        <p:blipFill>
          <a:blip r:embed="rId7" cstate="email"/>
          <a:srcRect/>
          <a:stretch>
            <a:fillRect/>
          </a:stretch>
        </p:blipFill>
        <p:spPr bwMode="auto">
          <a:xfrm>
            <a:off x="6324600" y="5486400"/>
            <a:ext cx="2819400" cy="1371600"/>
          </a:xfrm>
          <a:prstGeom prst="rect">
            <a:avLst/>
          </a:prstGeom>
          <a:noFill/>
          <a:ln w="9525">
            <a:noFill/>
            <a:miter lim="800000"/>
            <a:headEnd/>
            <a:tailEnd/>
          </a:ln>
        </p:spPr>
      </p:pic>
      <p:pic>
        <p:nvPicPr>
          <p:cNvPr id="2053" name="Picture 5" descr="C:\Users\Wyn Ellis\Google Drive\SRP\Pics\Pakistan RPL.jp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934200" y="4210050"/>
            <a:ext cx="2264506" cy="1257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705318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0"/>
        <p:cNvGrpSpPr/>
        <p:nvPr/>
      </p:nvGrpSpPr>
      <p:grpSpPr>
        <a:xfrm>
          <a:off x="0" y="0"/>
          <a:ext cx="0" cy="0"/>
          <a:chOff x="0" y="0"/>
          <a:chExt cx="0" cy="0"/>
        </a:xfrm>
      </p:grpSpPr>
      <p:sp>
        <p:nvSpPr>
          <p:cNvPr id="61" name="Shape 61"/>
          <p:cNvSpPr txBox="1">
            <a:spLocks noGrp="1"/>
          </p:cNvSpPr>
          <p:nvPr>
            <p:ph type="title"/>
          </p:nvPr>
        </p:nvSpPr>
        <p:spPr>
          <a:xfrm>
            <a:off x="530013" y="184467"/>
            <a:ext cx="7529927" cy="943253"/>
          </a:xfrm>
          <a:prstGeom prst="rect">
            <a:avLst/>
          </a:prstGeom>
        </p:spPr>
        <p:txBody>
          <a:bodyPr lIns="91410" tIns="91410" rIns="91410" bIns="91410" anchor="ctr" anchorCtr="0">
            <a:noAutofit/>
          </a:bodyPr>
          <a:lstStyle/>
          <a:p>
            <a:r>
              <a:rPr lang="en-US" sz="2400" b="1" dirty="0">
                <a:solidFill>
                  <a:schemeClr val="accent5"/>
                </a:solidFill>
                <a:latin typeface="Candara" panose="020E0502030303020204" pitchFamily="34" charset="0"/>
              </a:rPr>
              <a:t>The world eats rice: about 480 m MT per year</a:t>
            </a:r>
            <a:endParaRPr sz="2400" b="1" dirty="0">
              <a:solidFill>
                <a:schemeClr val="accent5"/>
              </a:solidFill>
              <a:latin typeface="Candara" panose="020E0502030303020204" pitchFamily="34" charset="0"/>
            </a:endParaRPr>
          </a:p>
        </p:txBody>
      </p:sp>
      <p:sp>
        <p:nvSpPr>
          <p:cNvPr id="62" name="Shape 62"/>
          <p:cNvSpPr txBox="1">
            <a:spLocks noGrp="1"/>
          </p:cNvSpPr>
          <p:nvPr>
            <p:ph type="body" idx="1"/>
          </p:nvPr>
        </p:nvSpPr>
        <p:spPr>
          <a:xfrm>
            <a:off x="193870" y="1123968"/>
            <a:ext cx="8410622" cy="4311865"/>
          </a:xfrm>
          <a:prstGeom prst="rect">
            <a:avLst/>
          </a:prstGeom>
        </p:spPr>
        <p:txBody>
          <a:bodyPr lIns="91410" tIns="91410" rIns="91410" bIns="91410" anchor="t" anchorCtr="0">
            <a:noAutofit/>
          </a:bodyPr>
          <a:lstStyle/>
          <a:p>
            <a:pPr lvl="5">
              <a:lnSpc>
                <a:spcPct val="100000"/>
              </a:lnSpc>
              <a:spcAft>
                <a:spcPts val="0"/>
              </a:spcAft>
            </a:pPr>
            <a:endParaRPr lang="en-US" sz="1800" b="1" dirty="0">
              <a:solidFill>
                <a:srgbClr val="0070C0"/>
              </a:solidFill>
              <a:latin typeface="Candara" panose="020E0502030303020204" pitchFamily="34" charset="0"/>
            </a:endParaRPr>
          </a:p>
          <a:p>
            <a:endParaRPr lang="en-US" sz="2200" b="1" dirty="0">
              <a:solidFill>
                <a:schemeClr val="tx1"/>
              </a:solidFill>
              <a:latin typeface="Candara" panose="020E0502030303020204" pitchFamily="34" charset="0"/>
            </a:endParaRPr>
          </a:p>
        </p:txBody>
      </p:sp>
      <p:pic>
        <p:nvPicPr>
          <p:cNvPr id="63" name="Shape 63"/>
          <p:cNvPicPr preferRelativeResize="0"/>
          <p:nvPr/>
        </p:nvPicPr>
        <p:blipFill>
          <a:blip r:embed="rId4">
            <a:alphaModFix/>
          </a:blip>
          <a:stretch>
            <a:fillRect/>
          </a:stretch>
        </p:blipFill>
        <p:spPr>
          <a:xfrm>
            <a:off x="8198361" y="297925"/>
            <a:ext cx="756175" cy="900150"/>
          </a:xfrm>
          <a:prstGeom prst="rect">
            <a:avLst/>
          </a:prstGeom>
          <a:noFill/>
          <a:ln>
            <a:noFill/>
          </a:ln>
        </p:spPr>
      </p:pic>
      <p:sp>
        <p:nvSpPr>
          <p:cNvPr id="5" name="Text Placeholder 7"/>
          <p:cNvSpPr txBox="1">
            <a:spLocks/>
          </p:cNvSpPr>
          <p:nvPr/>
        </p:nvSpPr>
        <p:spPr>
          <a:xfrm>
            <a:off x="131392" y="1371600"/>
            <a:ext cx="4212008" cy="5111933"/>
          </a:xfrm>
          <a:prstGeom prst="rect">
            <a:avLst/>
          </a:prstGeom>
          <a:noFill/>
          <a:ln>
            <a:noFill/>
          </a:ln>
        </p:spPr>
        <p:txBody>
          <a:bodyPr lIns="91410" tIns="91410" rIns="91410" bIns="91410" anchor="t" anchorCtr="0">
            <a:normAutofit fontScale="40000" lnSpcReduction="20000"/>
          </a:bodyPr>
          <a:lstStyle>
            <a:defPPr marR="0" lvl="0" algn="l" rtl="0">
              <a:lnSpc>
                <a:spcPct val="100000"/>
              </a:lnSpc>
              <a:spcBef>
                <a:spcPts val="0"/>
              </a:spcBef>
              <a:spcAft>
                <a:spcPts val="0"/>
              </a:spcAft>
            </a:defPPr>
            <a:lvl1pPr marR="0" lvl="0" algn="l" rtl="0">
              <a:lnSpc>
                <a:spcPct val="115000"/>
              </a:lnSpc>
              <a:spcBef>
                <a:spcPts val="0"/>
              </a:spcBef>
              <a:spcAft>
                <a:spcPts val="1600"/>
              </a:spcAft>
              <a:buClr>
                <a:schemeClr val="dk2"/>
              </a:buClr>
              <a:buSzPct val="100000"/>
              <a:buNone/>
              <a:defRPr sz="1800" b="0" i="0" u="none" strike="noStrike" cap="none">
                <a:solidFill>
                  <a:schemeClr val="dk2"/>
                </a:solidFill>
                <a:latin typeface="Arial"/>
                <a:ea typeface="Arial"/>
                <a:cs typeface="Arial"/>
                <a:sym typeface="Arial"/>
              </a:defRPr>
            </a:lvl1pPr>
            <a:lvl2pPr marR="0" lvl="1"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2pPr>
            <a:lvl3pPr marR="0" lvl="2"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3pPr>
            <a:lvl4pPr marR="0" lvl="3"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4pPr>
            <a:lvl5pPr marR="0" lvl="4"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5pPr>
            <a:lvl6pPr marR="0" lvl="5"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6pPr>
            <a:lvl7pPr marR="0" lvl="6"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7pPr>
            <a:lvl8pPr marR="0" lvl="7"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8pPr>
            <a:lvl9pPr marR="0" lvl="8"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9pPr>
          </a:lstStyle>
          <a:p>
            <a:pPr marL="171450" indent="-171450">
              <a:lnSpc>
                <a:spcPct val="120000"/>
              </a:lnSpc>
              <a:spcAft>
                <a:spcPts val="1200"/>
              </a:spcAft>
              <a:buFont typeface="Arial" panose="020B0604020202020204" pitchFamily="34" charset="0"/>
              <a:buChar char="•"/>
            </a:pPr>
            <a:r>
              <a:rPr lang="en-US" sz="4500" b="1" kern="0" dirty="0" smtClean="0"/>
              <a:t>19% of global per capita caloric intake</a:t>
            </a:r>
          </a:p>
          <a:p>
            <a:pPr marL="171450" indent="-171450">
              <a:lnSpc>
                <a:spcPct val="120000"/>
              </a:lnSpc>
              <a:spcAft>
                <a:spcPts val="1200"/>
              </a:spcAft>
              <a:buFont typeface="Arial" panose="020B0604020202020204" pitchFamily="34" charset="0"/>
              <a:buChar char="•"/>
            </a:pPr>
            <a:r>
              <a:rPr lang="en-US" sz="4500" b="1" kern="0" dirty="0" smtClean="0"/>
              <a:t>47% of SE Asia per cap caloric intake</a:t>
            </a:r>
          </a:p>
          <a:p>
            <a:pPr marL="171450" indent="-171450">
              <a:lnSpc>
                <a:spcPct val="120000"/>
              </a:lnSpc>
              <a:spcAft>
                <a:spcPts val="1200"/>
              </a:spcAft>
              <a:buFont typeface="Arial" panose="020B0604020202020204" pitchFamily="34" charset="0"/>
              <a:buChar char="•"/>
            </a:pPr>
            <a:r>
              <a:rPr lang="en-US" sz="4500" b="1" kern="0" dirty="0" smtClean="0"/>
              <a:t>29% for all Asia</a:t>
            </a:r>
          </a:p>
          <a:p>
            <a:pPr marL="171450" indent="-171450">
              <a:lnSpc>
                <a:spcPct val="120000"/>
              </a:lnSpc>
              <a:spcAft>
                <a:spcPts val="1200"/>
              </a:spcAft>
              <a:buFont typeface="Arial" panose="020B0604020202020204" pitchFamily="34" charset="0"/>
              <a:buChar char="•"/>
            </a:pPr>
            <a:r>
              <a:rPr lang="en-US" sz="4500" b="1" kern="0" dirty="0" smtClean="0"/>
              <a:t>Staple diet for 50% of the world</a:t>
            </a:r>
          </a:p>
          <a:p>
            <a:pPr marL="171450" indent="-171450">
              <a:lnSpc>
                <a:spcPct val="120000"/>
              </a:lnSpc>
              <a:spcAft>
                <a:spcPts val="1200"/>
              </a:spcAft>
              <a:buFont typeface="Arial" panose="020B0604020202020204" pitchFamily="34" charset="0"/>
              <a:buChar char="•"/>
            </a:pPr>
            <a:r>
              <a:rPr lang="en-US" sz="4500" b="1" kern="0" dirty="0" smtClean="0"/>
              <a:t>Asia dominates global population: Africa accounts for 30% of rice export growth since 1990 and is expected to be the next source of pop growth</a:t>
            </a:r>
          </a:p>
          <a:p>
            <a:pPr marL="171450" indent="-171450">
              <a:lnSpc>
                <a:spcPct val="120000"/>
              </a:lnSpc>
              <a:spcAft>
                <a:spcPts val="1200"/>
              </a:spcAft>
              <a:buFont typeface="Arial" panose="020B0604020202020204" pitchFamily="34" charset="0"/>
              <a:buChar char="•"/>
            </a:pPr>
            <a:r>
              <a:rPr lang="en-US" sz="4500" b="1" kern="0" dirty="0" smtClean="0"/>
              <a:t>Due to its size and cultural appeal rice is not substitutable on a large scale</a:t>
            </a:r>
            <a:endParaRPr lang="en-US" sz="2900" kern="0" dirty="0" smtClean="0"/>
          </a:p>
          <a:p>
            <a:r>
              <a:rPr lang="en-US" sz="2900" i="1" kern="0" dirty="0" smtClean="0"/>
              <a:t>Source: Olam Rice</a:t>
            </a:r>
          </a:p>
        </p:txBody>
      </p:sp>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11959" y="1340768"/>
            <a:ext cx="4644515" cy="3096344"/>
          </a:xfrm>
          <a:prstGeom prst="rect">
            <a:avLst/>
          </a:prstGeom>
        </p:spPr>
      </p:pic>
      <p:pic>
        <p:nvPicPr>
          <p:cNvPr id="7" name="Picture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388361" y="4287426"/>
            <a:ext cx="3262065" cy="2225270"/>
          </a:xfrm>
          <a:prstGeom prst="rect">
            <a:avLst/>
          </a:prstGeom>
        </p:spPr>
      </p:pic>
    </p:spTree>
    <p:extLst>
      <p:ext uri="{BB962C8B-B14F-4D97-AF65-F5344CB8AC3E}">
        <p14:creationId xmlns:p14="http://schemas.microsoft.com/office/powerpoint/2010/main" val="357748969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0"/>
        <p:cNvGrpSpPr/>
        <p:nvPr/>
      </p:nvGrpSpPr>
      <p:grpSpPr>
        <a:xfrm>
          <a:off x="0" y="0"/>
          <a:ext cx="0" cy="0"/>
          <a:chOff x="0" y="0"/>
          <a:chExt cx="0" cy="0"/>
        </a:xfrm>
      </p:grpSpPr>
      <p:sp>
        <p:nvSpPr>
          <p:cNvPr id="61" name="Shape 61"/>
          <p:cNvSpPr txBox="1">
            <a:spLocks noGrp="1"/>
          </p:cNvSpPr>
          <p:nvPr>
            <p:ph type="title"/>
          </p:nvPr>
        </p:nvSpPr>
        <p:spPr>
          <a:xfrm>
            <a:off x="530013" y="184467"/>
            <a:ext cx="7529927" cy="943253"/>
          </a:xfrm>
          <a:prstGeom prst="rect">
            <a:avLst/>
          </a:prstGeom>
        </p:spPr>
        <p:txBody>
          <a:bodyPr lIns="91410" tIns="91410" rIns="91410" bIns="91410" anchor="ctr" anchorCtr="0">
            <a:noAutofit/>
          </a:bodyPr>
          <a:lstStyle/>
          <a:p>
            <a:r>
              <a:rPr lang="en-US" sz="2400" b="1" dirty="0" smtClean="0">
                <a:solidFill>
                  <a:schemeClr val="accent5"/>
                </a:solidFill>
                <a:latin typeface="Candara" panose="020E0502030303020204" pitchFamily="34" charset="0"/>
              </a:rPr>
              <a:t>Rice</a:t>
            </a:r>
            <a:r>
              <a:rPr lang="en-US" sz="2400" b="1" dirty="0">
                <a:solidFill>
                  <a:schemeClr val="accent5"/>
                </a:solidFill>
                <a:latin typeface="Candara" panose="020E0502030303020204" pitchFamily="34" charset="0"/>
              </a:rPr>
              <a:t>: </a:t>
            </a:r>
            <a:r>
              <a:rPr lang="en-US" sz="2400" b="1" dirty="0" smtClean="0">
                <a:solidFill>
                  <a:schemeClr val="accent5"/>
                </a:solidFill>
                <a:latin typeface="Candara" panose="020E0502030303020204" pitchFamily="34" charset="0"/>
              </a:rPr>
              <a:t>meeting future demand</a:t>
            </a:r>
            <a:endParaRPr sz="2400" b="1" dirty="0">
              <a:solidFill>
                <a:schemeClr val="accent5"/>
              </a:solidFill>
              <a:latin typeface="Candara" panose="020E0502030303020204" pitchFamily="34" charset="0"/>
            </a:endParaRPr>
          </a:p>
        </p:txBody>
      </p:sp>
      <p:sp>
        <p:nvSpPr>
          <p:cNvPr id="62" name="Shape 62"/>
          <p:cNvSpPr txBox="1">
            <a:spLocks noGrp="1"/>
          </p:cNvSpPr>
          <p:nvPr>
            <p:ph type="body" idx="1"/>
          </p:nvPr>
        </p:nvSpPr>
        <p:spPr>
          <a:xfrm>
            <a:off x="193870" y="1123968"/>
            <a:ext cx="8410622" cy="4311865"/>
          </a:xfrm>
          <a:prstGeom prst="rect">
            <a:avLst/>
          </a:prstGeom>
        </p:spPr>
        <p:txBody>
          <a:bodyPr lIns="91410" tIns="91410" rIns="91410" bIns="91410" anchor="t" anchorCtr="0">
            <a:noAutofit/>
          </a:bodyPr>
          <a:lstStyle/>
          <a:p>
            <a:pPr lvl="5">
              <a:lnSpc>
                <a:spcPct val="100000"/>
              </a:lnSpc>
              <a:spcAft>
                <a:spcPts val="0"/>
              </a:spcAft>
            </a:pPr>
            <a:endParaRPr lang="en-US" sz="1800" b="1" dirty="0">
              <a:solidFill>
                <a:srgbClr val="0070C0"/>
              </a:solidFill>
              <a:latin typeface="Candara" panose="020E0502030303020204" pitchFamily="34" charset="0"/>
            </a:endParaRPr>
          </a:p>
          <a:p>
            <a:endParaRPr lang="en-US" sz="2200" b="1" dirty="0">
              <a:solidFill>
                <a:schemeClr val="tx1"/>
              </a:solidFill>
              <a:latin typeface="Candara" panose="020E0502030303020204" pitchFamily="34" charset="0"/>
            </a:endParaRPr>
          </a:p>
        </p:txBody>
      </p:sp>
      <p:pic>
        <p:nvPicPr>
          <p:cNvPr id="63" name="Shape 63"/>
          <p:cNvPicPr preferRelativeResize="0"/>
          <p:nvPr/>
        </p:nvPicPr>
        <p:blipFill>
          <a:blip r:embed="rId4">
            <a:alphaModFix/>
          </a:blip>
          <a:stretch>
            <a:fillRect/>
          </a:stretch>
        </p:blipFill>
        <p:spPr>
          <a:xfrm>
            <a:off x="8198361" y="297925"/>
            <a:ext cx="756175" cy="900150"/>
          </a:xfrm>
          <a:prstGeom prst="rect">
            <a:avLst/>
          </a:prstGeom>
          <a:noFill/>
          <a:ln>
            <a:noFill/>
          </a:ln>
        </p:spPr>
      </p:pic>
      <p:sp>
        <p:nvSpPr>
          <p:cNvPr id="8" name="Content Placeholder 2"/>
          <p:cNvSpPr txBox="1">
            <a:spLocks/>
          </p:cNvSpPr>
          <p:nvPr/>
        </p:nvSpPr>
        <p:spPr>
          <a:xfrm>
            <a:off x="3354322" y="1691250"/>
            <a:ext cx="5206874" cy="2916377"/>
          </a:xfrm>
          <a:prstGeom prst="rect">
            <a:avLst/>
          </a:prstGeom>
          <a:noFill/>
          <a:ln>
            <a:noFill/>
          </a:ln>
        </p:spPr>
        <p:txBody>
          <a:bodyPr lIns="91410" tIns="91410" rIns="91410" bIns="91410" anchor="t" anchorCtr="0">
            <a:normAutofit fontScale="92500"/>
          </a:bodyPr>
          <a:lstStyle>
            <a:defPPr marR="0" lvl="0" algn="l" rtl="0">
              <a:lnSpc>
                <a:spcPct val="100000"/>
              </a:lnSpc>
              <a:spcBef>
                <a:spcPts val="0"/>
              </a:spcBef>
              <a:spcAft>
                <a:spcPts val="0"/>
              </a:spcAft>
            </a:defPPr>
            <a:lvl1pPr marR="0" lvl="0" algn="l" rtl="0">
              <a:lnSpc>
                <a:spcPct val="115000"/>
              </a:lnSpc>
              <a:spcBef>
                <a:spcPts val="0"/>
              </a:spcBef>
              <a:spcAft>
                <a:spcPts val="1600"/>
              </a:spcAft>
              <a:buClr>
                <a:schemeClr val="dk2"/>
              </a:buClr>
              <a:buSzPct val="100000"/>
              <a:buNone/>
              <a:defRPr sz="1800" b="0" i="0" u="none" strike="noStrike" cap="none">
                <a:solidFill>
                  <a:schemeClr val="dk2"/>
                </a:solidFill>
                <a:latin typeface="Arial"/>
                <a:ea typeface="Arial"/>
                <a:cs typeface="Arial"/>
                <a:sym typeface="Arial"/>
              </a:defRPr>
            </a:lvl1pPr>
            <a:lvl2pPr marR="0" lvl="1"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2pPr>
            <a:lvl3pPr marR="0" lvl="2"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3pPr>
            <a:lvl4pPr marR="0" lvl="3"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4pPr>
            <a:lvl5pPr marR="0" lvl="4"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5pPr>
            <a:lvl6pPr marR="0" lvl="5"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6pPr>
            <a:lvl7pPr marR="0" lvl="6"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7pPr>
            <a:lvl8pPr marR="0" lvl="7"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8pPr>
            <a:lvl9pPr marR="0" lvl="8"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9pPr>
          </a:lstStyle>
          <a:p>
            <a:pPr>
              <a:lnSpc>
                <a:spcPct val="160000"/>
              </a:lnSpc>
              <a:spcAft>
                <a:spcPts val="1200"/>
              </a:spcAft>
            </a:pPr>
            <a:r>
              <a:rPr lang="en-US" sz="2400" kern="0" smtClean="0">
                <a:latin typeface="Helvetica" panose="020B0604020202030204" pitchFamily="34" charset="0"/>
              </a:rPr>
              <a:t>“For </a:t>
            </a:r>
            <a:r>
              <a:rPr lang="en-US" sz="2800" b="1" u="sng" kern="0" smtClean="0">
                <a:solidFill>
                  <a:srgbClr val="FF0000"/>
                </a:solidFill>
                <a:latin typeface="Helvetica" panose="020B0604020202030204" pitchFamily="34" charset="0"/>
              </a:rPr>
              <a:t>every 1 billion</a:t>
            </a:r>
            <a:r>
              <a:rPr lang="en-US" sz="2800" b="1" kern="0" smtClean="0">
                <a:solidFill>
                  <a:srgbClr val="FF0000"/>
                </a:solidFill>
                <a:latin typeface="Helvetica" panose="020B0604020202030204" pitchFamily="34" charset="0"/>
              </a:rPr>
              <a:t> </a:t>
            </a:r>
            <a:r>
              <a:rPr lang="en-US" sz="2400" kern="0" smtClean="0">
                <a:latin typeface="Helvetica" panose="020B0604020202030204" pitchFamily="34" charset="0"/>
              </a:rPr>
              <a:t>people added to the global population, </a:t>
            </a:r>
            <a:r>
              <a:rPr lang="en-US" sz="2800" b="1" u="sng" kern="0" smtClean="0">
                <a:solidFill>
                  <a:srgbClr val="00B050"/>
                </a:solidFill>
                <a:latin typeface="Helvetica" panose="020B0604020202030204" pitchFamily="34" charset="0"/>
              </a:rPr>
              <a:t>an additional 100 million tons of rice</a:t>
            </a:r>
            <a:r>
              <a:rPr lang="en-US" sz="2800" b="1" kern="0" smtClean="0">
                <a:solidFill>
                  <a:srgbClr val="00B050"/>
                </a:solidFill>
                <a:latin typeface="Helvetica" panose="020B0604020202030204" pitchFamily="34" charset="0"/>
              </a:rPr>
              <a:t> </a:t>
            </a:r>
            <a:r>
              <a:rPr lang="en-US" sz="2400" kern="0" smtClean="0">
                <a:latin typeface="Helvetica" panose="020B0604020202030204" pitchFamily="34" charset="0"/>
              </a:rPr>
              <a:t>needs to be produced every year.” </a:t>
            </a:r>
            <a:endParaRPr lang="en-US" sz="1600" i="1" kern="0" dirty="0" smtClean="0">
              <a:latin typeface="Helvetica" panose="020B0604020202030204" pitchFamily="34" charset="0"/>
            </a:endParaRPr>
          </a:p>
        </p:txBody>
      </p:sp>
      <p:pic>
        <p:nvPicPr>
          <p:cNvPr id="9" name="Picture 2"/>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a:stretch/>
        </p:blipFill>
        <p:spPr bwMode="auto">
          <a:xfrm>
            <a:off x="1" y="1021278"/>
            <a:ext cx="2764210" cy="58288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Rectangle 9"/>
          <p:cNvSpPr/>
          <p:nvPr/>
        </p:nvSpPr>
        <p:spPr>
          <a:xfrm>
            <a:off x="3344919" y="4876812"/>
            <a:ext cx="1210588" cy="307777"/>
          </a:xfrm>
          <a:prstGeom prst="rect">
            <a:avLst/>
          </a:prstGeom>
        </p:spPr>
        <p:txBody>
          <a:bodyPr wrap="none">
            <a:spAutoFit/>
          </a:bodyPr>
          <a:lstStyle/>
          <a:p>
            <a:r>
              <a:rPr lang="en-US" sz="1400" i="1" dirty="0" smtClean="0">
                <a:solidFill>
                  <a:prstClr val="black"/>
                </a:solidFill>
                <a:latin typeface="Helvetica" panose="020B0604020202030204" pitchFamily="34" charset="0"/>
              </a:rPr>
              <a:t>Source: IRRI</a:t>
            </a:r>
            <a:endParaRPr lang="en-US" sz="1400" i="1" dirty="0">
              <a:solidFill>
                <a:prstClr val="black"/>
              </a:solidFill>
              <a:latin typeface="Helvetica" panose="020B0604020202030204" pitchFamily="34" charset="0"/>
            </a:endParaRPr>
          </a:p>
        </p:txBody>
      </p:sp>
    </p:spTree>
    <p:extLst>
      <p:ext uri="{BB962C8B-B14F-4D97-AF65-F5344CB8AC3E}">
        <p14:creationId xmlns:p14="http://schemas.microsoft.com/office/powerpoint/2010/main" val="418194752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0"/>
        <p:cNvGrpSpPr/>
        <p:nvPr/>
      </p:nvGrpSpPr>
      <p:grpSpPr>
        <a:xfrm>
          <a:off x="0" y="0"/>
          <a:ext cx="0" cy="0"/>
          <a:chOff x="0" y="0"/>
          <a:chExt cx="0" cy="0"/>
        </a:xfrm>
      </p:grpSpPr>
      <p:sp>
        <p:nvSpPr>
          <p:cNvPr id="61" name="Shape 61"/>
          <p:cNvSpPr txBox="1">
            <a:spLocks noGrp="1"/>
          </p:cNvSpPr>
          <p:nvPr>
            <p:ph type="title"/>
          </p:nvPr>
        </p:nvSpPr>
        <p:spPr>
          <a:xfrm>
            <a:off x="530013" y="184467"/>
            <a:ext cx="7529927" cy="943253"/>
          </a:xfrm>
          <a:prstGeom prst="rect">
            <a:avLst/>
          </a:prstGeom>
        </p:spPr>
        <p:txBody>
          <a:bodyPr lIns="91410" tIns="91410" rIns="91410" bIns="91410" anchor="ctr" anchorCtr="0">
            <a:noAutofit/>
          </a:bodyPr>
          <a:lstStyle/>
          <a:p>
            <a:r>
              <a:rPr lang="en-US" sz="2400" b="1" dirty="0">
                <a:solidFill>
                  <a:schemeClr val="accent5"/>
                </a:solidFill>
                <a:latin typeface="Candara" panose="020E0502030303020204" pitchFamily="34" charset="0"/>
              </a:rPr>
              <a:t>Production challenges: Rising demand, falling productivity</a:t>
            </a:r>
            <a:endParaRPr sz="2400" b="1" dirty="0">
              <a:solidFill>
                <a:schemeClr val="accent5"/>
              </a:solidFill>
              <a:latin typeface="Candara" panose="020E0502030303020204" pitchFamily="34" charset="0"/>
            </a:endParaRPr>
          </a:p>
        </p:txBody>
      </p:sp>
      <p:sp>
        <p:nvSpPr>
          <p:cNvPr id="62" name="Shape 62"/>
          <p:cNvSpPr txBox="1">
            <a:spLocks noGrp="1"/>
          </p:cNvSpPr>
          <p:nvPr>
            <p:ph type="body" idx="1"/>
          </p:nvPr>
        </p:nvSpPr>
        <p:spPr>
          <a:xfrm>
            <a:off x="193870" y="1123968"/>
            <a:ext cx="8410622" cy="4311865"/>
          </a:xfrm>
          <a:prstGeom prst="rect">
            <a:avLst/>
          </a:prstGeom>
        </p:spPr>
        <p:txBody>
          <a:bodyPr lIns="91410" tIns="91410" rIns="91410" bIns="91410" anchor="t" anchorCtr="0">
            <a:noAutofit/>
          </a:bodyPr>
          <a:lstStyle/>
          <a:p>
            <a:pPr lvl="5">
              <a:lnSpc>
                <a:spcPct val="100000"/>
              </a:lnSpc>
              <a:spcAft>
                <a:spcPts val="0"/>
              </a:spcAft>
            </a:pPr>
            <a:endParaRPr lang="en-US" sz="1800" b="1" dirty="0">
              <a:solidFill>
                <a:srgbClr val="0070C0"/>
              </a:solidFill>
              <a:latin typeface="Candara" panose="020E0502030303020204" pitchFamily="34" charset="0"/>
            </a:endParaRPr>
          </a:p>
          <a:p>
            <a:endParaRPr lang="en-US" sz="2200" b="1" dirty="0">
              <a:solidFill>
                <a:schemeClr val="tx1"/>
              </a:solidFill>
              <a:latin typeface="Candara" panose="020E0502030303020204" pitchFamily="34" charset="0"/>
            </a:endParaRPr>
          </a:p>
        </p:txBody>
      </p:sp>
      <p:pic>
        <p:nvPicPr>
          <p:cNvPr id="63" name="Shape 63"/>
          <p:cNvPicPr preferRelativeResize="0"/>
          <p:nvPr/>
        </p:nvPicPr>
        <p:blipFill>
          <a:blip r:embed="rId4">
            <a:alphaModFix/>
          </a:blip>
          <a:stretch>
            <a:fillRect/>
          </a:stretch>
        </p:blipFill>
        <p:spPr>
          <a:xfrm>
            <a:off x="8198361" y="297925"/>
            <a:ext cx="756175" cy="900150"/>
          </a:xfrm>
          <a:prstGeom prst="rect">
            <a:avLst/>
          </a:prstGeom>
          <a:noFill/>
          <a:ln>
            <a:noFill/>
          </a:ln>
        </p:spPr>
      </p:pic>
      <p:sp>
        <p:nvSpPr>
          <p:cNvPr id="11" name="Content Placeholder 2"/>
          <p:cNvSpPr txBox="1">
            <a:spLocks/>
          </p:cNvSpPr>
          <p:nvPr/>
        </p:nvSpPr>
        <p:spPr>
          <a:xfrm>
            <a:off x="1066800" y="1198075"/>
            <a:ext cx="7010400" cy="5040560"/>
          </a:xfrm>
          <a:prstGeom prst="rect">
            <a:avLst/>
          </a:prstGeom>
          <a:noFill/>
          <a:ln>
            <a:noFill/>
          </a:ln>
        </p:spPr>
        <p:txBody>
          <a:bodyPr lIns="91410" tIns="91410" rIns="91410" bIns="91410" anchor="t" anchorCtr="0">
            <a:normAutofit fontScale="77500" lnSpcReduction="20000"/>
          </a:bodyPr>
          <a:lstStyle>
            <a:defPPr marR="0" lvl="0" algn="l" rtl="0">
              <a:lnSpc>
                <a:spcPct val="100000"/>
              </a:lnSpc>
              <a:spcBef>
                <a:spcPts val="0"/>
              </a:spcBef>
              <a:spcAft>
                <a:spcPts val="0"/>
              </a:spcAft>
            </a:defPPr>
            <a:lvl1pPr marR="0" lvl="0" algn="l" rtl="0">
              <a:lnSpc>
                <a:spcPct val="115000"/>
              </a:lnSpc>
              <a:spcBef>
                <a:spcPts val="0"/>
              </a:spcBef>
              <a:spcAft>
                <a:spcPts val="1600"/>
              </a:spcAft>
              <a:buClr>
                <a:schemeClr val="dk2"/>
              </a:buClr>
              <a:buSzPct val="100000"/>
              <a:buNone/>
              <a:defRPr sz="1800" b="0" i="0" u="none" strike="noStrike" cap="none">
                <a:solidFill>
                  <a:schemeClr val="dk2"/>
                </a:solidFill>
                <a:latin typeface="Arial"/>
                <a:ea typeface="Arial"/>
                <a:cs typeface="Arial"/>
                <a:sym typeface="Arial"/>
              </a:defRPr>
            </a:lvl1pPr>
            <a:lvl2pPr marR="0" lvl="1"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2pPr>
            <a:lvl3pPr marR="0" lvl="2"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3pPr>
            <a:lvl4pPr marR="0" lvl="3"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4pPr>
            <a:lvl5pPr marR="0" lvl="4"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5pPr>
            <a:lvl6pPr marR="0" lvl="5"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6pPr>
            <a:lvl7pPr marR="0" lvl="6"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7pPr>
            <a:lvl8pPr marR="0" lvl="7"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8pPr>
            <a:lvl9pPr marR="0" lvl="8"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9pPr>
          </a:lstStyle>
          <a:p>
            <a:pPr>
              <a:lnSpc>
                <a:spcPct val="120000"/>
              </a:lnSpc>
              <a:spcAft>
                <a:spcPts val="2400"/>
              </a:spcAft>
              <a:buFont typeface="Wingdings" pitchFamily="2" charset="2"/>
              <a:buChar char="Ø"/>
            </a:pPr>
            <a:r>
              <a:rPr lang="en-US" sz="2800" kern="0" dirty="0" smtClean="0"/>
              <a:t>Slowing growth in production</a:t>
            </a:r>
          </a:p>
          <a:p>
            <a:pPr>
              <a:lnSpc>
                <a:spcPct val="120000"/>
              </a:lnSpc>
              <a:spcAft>
                <a:spcPts val="2400"/>
              </a:spcAft>
              <a:buFont typeface="Wingdings" pitchFamily="2" charset="2"/>
              <a:buChar char="Ø"/>
            </a:pPr>
            <a:r>
              <a:rPr lang="en-US" sz="2800" kern="0" dirty="0" smtClean="0"/>
              <a:t>Diminishing marginal returns to inputs such as N and P</a:t>
            </a:r>
          </a:p>
          <a:p>
            <a:pPr>
              <a:lnSpc>
                <a:spcPct val="120000"/>
              </a:lnSpc>
              <a:spcAft>
                <a:spcPts val="2400"/>
              </a:spcAft>
              <a:buFont typeface="Wingdings" pitchFamily="2" charset="2"/>
              <a:buChar char="Ø"/>
            </a:pPr>
            <a:r>
              <a:rPr lang="en-US" sz="2800" kern="0" dirty="0" smtClean="0"/>
              <a:t>Loss of agricultural land (degradation, conversion, urbanization)</a:t>
            </a:r>
          </a:p>
          <a:p>
            <a:pPr>
              <a:lnSpc>
                <a:spcPct val="120000"/>
              </a:lnSpc>
              <a:spcAft>
                <a:spcPts val="2400"/>
              </a:spcAft>
              <a:buFont typeface="Wingdings" pitchFamily="2" charset="2"/>
              <a:buChar char="Ø"/>
            </a:pPr>
            <a:r>
              <a:rPr lang="en-US" sz="2800" kern="0" dirty="0" smtClean="0"/>
              <a:t>Competition for production factors</a:t>
            </a:r>
          </a:p>
          <a:p>
            <a:pPr>
              <a:lnSpc>
                <a:spcPct val="120000"/>
              </a:lnSpc>
              <a:spcAft>
                <a:spcPts val="2400"/>
              </a:spcAft>
              <a:buFont typeface="Wingdings" pitchFamily="2" charset="2"/>
              <a:buChar char="Ø"/>
            </a:pPr>
            <a:r>
              <a:rPr lang="en-US" sz="2800" kern="0" dirty="0" smtClean="0"/>
              <a:t>Rising energy and fertilizer prices</a:t>
            </a:r>
          </a:p>
          <a:p>
            <a:pPr>
              <a:lnSpc>
                <a:spcPct val="120000"/>
              </a:lnSpc>
              <a:spcAft>
                <a:spcPts val="2400"/>
              </a:spcAft>
              <a:buFont typeface="Wingdings" pitchFamily="2" charset="2"/>
              <a:buChar char="Ø"/>
            </a:pPr>
            <a:r>
              <a:rPr lang="en-US" sz="2800" kern="0" dirty="0" smtClean="0"/>
              <a:t>Climate change  - 2050 rice yields will decline up to 20% compared with 2000 (IFPRI/ADB, 2009). </a:t>
            </a:r>
          </a:p>
          <a:p>
            <a:pPr marL="266700" indent="-266700">
              <a:spcAft>
                <a:spcPts val="2400"/>
              </a:spcAft>
            </a:pPr>
            <a:endParaRPr lang="en-US" sz="2800" kern="0" dirty="0" smtClean="0"/>
          </a:p>
        </p:txBody>
      </p:sp>
    </p:spTree>
    <p:extLst>
      <p:ext uri="{BB962C8B-B14F-4D97-AF65-F5344CB8AC3E}">
        <p14:creationId xmlns:p14="http://schemas.microsoft.com/office/powerpoint/2010/main" val="230442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1000"/>
                                        <p:tgtEl>
                                          <p:spTgt spid="11">
                                            <p:txEl>
                                              <p:pRg st="0" end="0"/>
                                            </p:txEl>
                                          </p:spTgt>
                                        </p:tgtEl>
                                      </p:cBhvr>
                                    </p:animEffect>
                                    <p:anim calcmode="lin" valueType="num">
                                      <p:cBhvr>
                                        <p:cTn id="8" dur="1000" fill="hold"/>
                                        <p:tgtEl>
                                          <p:spTgt spid="11">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1">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1">
                                            <p:txEl>
                                              <p:pRg st="1" end="1"/>
                                            </p:txEl>
                                          </p:spTgt>
                                        </p:tgtEl>
                                        <p:attrNameLst>
                                          <p:attrName>style.visibility</p:attrName>
                                        </p:attrNameLst>
                                      </p:cBhvr>
                                      <p:to>
                                        <p:strVal val="visible"/>
                                      </p:to>
                                    </p:set>
                                    <p:animEffect transition="in" filter="fade">
                                      <p:cBhvr>
                                        <p:cTn id="14" dur="1000"/>
                                        <p:tgtEl>
                                          <p:spTgt spid="11">
                                            <p:txEl>
                                              <p:pRg st="1" end="1"/>
                                            </p:txEl>
                                          </p:spTgt>
                                        </p:tgtEl>
                                      </p:cBhvr>
                                    </p:animEffect>
                                    <p:anim calcmode="lin" valueType="num">
                                      <p:cBhvr>
                                        <p:cTn id="15" dur="1000" fill="hold"/>
                                        <p:tgtEl>
                                          <p:spTgt spid="11">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11">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1">
                                            <p:txEl>
                                              <p:pRg st="2" end="2"/>
                                            </p:txEl>
                                          </p:spTgt>
                                        </p:tgtEl>
                                        <p:attrNameLst>
                                          <p:attrName>style.visibility</p:attrName>
                                        </p:attrNameLst>
                                      </p:cBhvr>
                                      <p:to>
                                        <p:strVal val="visible"/>
                                      </p:to>
                                    </p:set>
                                    <p:animEffect transition="in" filter="fade">
                                      <p:cBhvr>
                                        <p:cTn id="21" dur="1000"/>
                                        <p:tgtEl>
                                          <p:spTgt spid="11">
                                            <p:txEl>
                                              <p:pRg st="2" end="2"/>
                                            </p:txEl>
                                          </p:spTgt>
                                        </p:tgtEl>
                                      </p:cBhvr>
                                    </p:animEffect>
                                    <p:anim calcmode="lin" valueType="num">
                                      <p:cBhvr>
                                        <p:cTn id="22" dur="1000" fill="hold"/>
                                        <p:tgtEl>
                                          <p:spTgt spid="11">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11">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11">
                                            <p:txEl>
                                              <p:pRg st="3" end="3"/>
                                            </p:txEl>
                                          </p:spTgt>
                                        </p:tgtEl>
                                        <p:attrNameLst>
                                          <p:attrName>style.visibility</p:attrName>
                                        </p:attrNameLst>
                                      </p:cBhvr>
                                      <p:to>
                                        <p:strVal val="visible"/>
                                      </p:to>
                                    </p:set>
                                    <p:animEffect transition="in" filter="fade">
                                      <p:cBhvr>
                                        <p:cTn id="28" dur="1000"/>
                                        <p:tgtEl>
                                          <p:spTgt spid="11">
                                            <p:txEl>
                                              <p:pRg st="3" end="3"/>
                                            </p:txEl>
                                          </p:spTgt>
                                        </p:tgtEl>
                                      </p:cBhvr>
                                    </p:animEffect>
                                    <p:anim calcmode="lin" valueType="num">
                                      <p:cBhvr>
                                        <p:cTn id="29" dur="1000" fill="hold"/>
                                        <p:tgtEl>
                                          <p:spTgt spid="11">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11">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11">
                                            <p:txEl>
                                              <p:pRg st="4" end="4"/>
                                            </p:txEl>
                                          </p:spTgt>
                                        </p:tgtEl>
                                        <p:attrNameLst>
                                          <p:attrName>style.visibility</p:attrName>
                                        </p:attrNameLst>
                                      </p:cBhvr>
                                      <p:to>
                                        <p:strVal val="visible"/>
                                      </p:to>
                                    </p:set>
                                    <p:animEffect transition="in" filter="fade">
                                      <p:cBhvr>
                                        <p:cTn id="35" dur="1000"/>
                                        <p:tgtEl>
                                          <p:spTgt spid="11">
                                            <p:txEl>
                                              <p:pRg st="4" end="4"/>
                                            </p:txEl>
                                          </p:spTgt>
                                        </p:tgtEl>
                                      </p:cBhvr>
                                    </p:animEffect>
                                    <p:anim calcmode="lin" valueType="num">
                                      <p:cBhvr>
                                        <p:cTn id="36" dur="1000" fill="hold"/>
                                        <p:tgtEl>
                                          <p:spTgt spid="11">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11">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11">
                                            <p:txEl>
                                              <p:pRg st="5" end="5"/>
                                            </p:txEl>
                                          </p:spTgt>
                                        </p:tgtEl>
                                        <p:attrNameLst>
                                          <p:attrName>style.visibility</p:attrName>
                                        </p:attrNameLst>
                                      </p:cBhvr>
                                      <p:to>
                                        <p:strVal val="visible"/>
                                      </p:to>
                                    </p:set>
                                    <p:animEffect transition="in" filter="fade">
                                      <p:cBhvr>
                                        <p:cTn id="42" dur="1000"/>
                                        <p:tgtEl>
                                          <p:spTgt spid="11">
                                            <p:txEl>
                                              <p:pRg st="5" end="5"/>
                                            </p:txEl>
                                          </p:spTgt>
                                        </p:tgtEl>
                                      </p:cBhvr>
                                    </p:animEffect>
                                    <p:anim calcmode="lin" valueType="num">
                                      <p:cBhvr>
                                        <p:cTn id="43" dur="1000" fill="hold"/>
                                        <p:tgtEl>
                                          <p:spTgt spid="11">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11">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0"/>
        <p:cNvGrpSpPr/>
        <p:nvPr/>
      </p:nvGrpSpPr>
      <p:grpSpPr>
        <a:xfrm>
          <a:off x="0" y="0"/>
          <a:ext cx="0" cy="0"/>
          <a:chOff x="0" y="0"/>
          <a:chExt cx="0" cy="0"/>
        </a:xfrm>
      </p:grpSpPr>
      <p:sp>
        <p:nvSpPr>
          <p:cNvPr id="61" name="Shape 61"/>
          <p:cNvSpPr txBox="1">
            <a:spLocks noGrp="1"/>
          </p:cNvSpPr>
          <p:nvPr>
            <p:ph type="title"/>
          </p:nvPr>
        </p:nvSpPr>
        <p:spPr>
          <a:xfrm>
            <a:off x="530013" y="184467"/>
            <a:ext cx="7529927" cy="943253"/>
          </a:xfrm>
          <a:prstGeom prst="rect">
            <a:avLst/>
          </a:prstGeom>
        </p:spPr>
        <p:txBody>
          <a:bodyPr lIns="91410" tIns="91410" rIns="91410" bIns="91410" anchor="ctr" anchorCtr="0">
            <a:noAutofit/>
          </a:bodyPr>
          <a:lstStyle/>
          <a:p>
            <a:r>
              <a:rPr lang="en-US" sz="2400" b="1" dirty="0">
                <a:solidFill>
                  <a:schemeClr val="accent5"/>
                </a:solidFill>
                <a:latin typeface="Candara" panose="020E0502030303020204" pitchFamily="34" charset="0"/>
              </a:rPr>
              <a:t>Rice sustainability </a:t>
            </a:r>
            <a:r>
              <a:rPr lang="en-US" sz="2400" b="1" dirty="0" smtClean="0">
                <a:solidFill>
                  <a:schemeClr val="accent5"/>
                </a:solidFill>
                <a:latin typeface="Candara" panose="020E0502030303020204" pitchFamily="34" charset="0"/>
              </a:rPr>
              <a:t>challenges</a:t>
            </a:r>
            <a:endParaRPr sz="2400" b="1" dirty="0">
              <a:solidFill>
                <a:schemeClr val="accent5"/>
              </a:solidFill>
              <a:latin typeface="Candara" panose="020E0502030303020204" pitchFamily="34" charset="0"/>
            </a:endParaRPr>
          </a:p>
        </p:txBody>
      </p:sp>
      <p:sp>
        <p:nvSpPr>
          <p:cNvPr id="62" name="Shape 62"/>
          <p:cNvSpPr txBox="1">
            <a:spLocks noGrp="1"/>
          </p:cNvSpPr>
          <p:nvPr>
            <p:ph type="body" idx="1"/>
          </p:nvPr>
        </p:nvSpPr>
        <p:spPr>
          <a:xfrm>
            <a:off x="193870" y="1123968"/>
            <a:ext cx="8410622" cy="4311865"/>
          </a:xfrm>
          <a:prstGeom prst="rect">
            <a:avLst/>
          </a:prstGeom>
        </p:spPr>
        <p:txBody>
          <a:bodyPr lIns="91410" tIns="91410" rIns="91410" bIns="91410" anchor="t" anchorCtr="0">
            <a:noAutofit/>
          </a:bodyPr>
          <a:lstStyle/>
          <a:p>
            <a:pPr lvl="5">
              <a:lnSpc>
                <a:spcPct val="100000"/>
              </a:lnSpc>
              <a:spcAft>
                <a:spcPts val="0"/>
              </a:spcAft>
            </a:pPr>
            <a:endParaRPr lang="en-US" sz="1800" b="1" dirty="0">
              <a:solidFill>
                <a:srgbClr val="0070C0"/>
              </a:solidFill>
              <a:latin typeface="Candara" panose="020E0502030303020204" pitchFamily="34" charset="0"/>
            </a:endParaRPr>
          </a:p>
          <a:p>
            <a:endParaRPr lang="en-US" sz="2200" b="1" dirty="0">
              <a:solidFill>
                <a:schemeClr val="tx1"/>
              </a:solidFill>
              <a:latin typeface="Candara" panose="020E0502030303020204" pitchFamily="34" charset="0"/>
            </a:endParaRPr>
          </a:p>
        </p:txBody>
      </p:sp>
      <p:pic>
        <p:nvPicPr>
          <p:cNvPr id="63" name="Shape 63"/>
          <p:cNvPicPr preferRelativeResize="0"/>
          <p:nvPr/>
        </p:nvPicPr>
        <p:blipFill>
          <a:blip r:embed="rId4">
            <a:alphaModFix/>
          </a:blip>
          <a:stretch>
            <a:fillRect/>
          </a:stretch>
        </p:blipFill>
        <p:spPr>
          <a:xfrm>
            <a:off x="8198361" y="297925"/>
            <a:ext cx="756175" cy="900150"/>
          </a:xfrm>
          <a:prstGeom prst="rect">
            <a:avLst/>
          </a:prstGeom>
          <a:noFill/>
          <a:ln>
            <a:noFill/>
          </a:ln>
        </p:spPr>
      </p:pic>
      <p:sp>
        <p:nvSpPr>
          <p:cNvPr id="5" name="Content Placeholder 2"/>
          <p:cNvSpPr txBox="1">
            <a:spLocks/>
          </p:cNvSpPr>
          <p:nvPr/>
        </p:nvSpPr>
        <p:spPr>
          <a:xfrm>
            <a:off x="3429002" y="1196752"/>
            <a:ext cx="5535488" cy="5791200"/>
          </a:xfrm>
          <a:prstGeom prst="rect">
            <a:avLst/>
          </a:prstGeom>
          <a:noFill/>
          <a:ln>
            <a:noFill/>
          </a:ln>
        </p:spPr>
        <p:txBody>
          <a:bodyPr lIns="91410" tIns="91410" rIns="91410" bIns="91410" anchor="t"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1600"/>
              </a:spcAft>
              <a:buClr>
                <a:schemeClr val="dk2"/>
              </a:buClr>
              <a:buSzPct val="100000"/>
              <a:buNone/>
              <a:defRPr sz="1800" b="0" i="0" u="none" strike="noStrike" cap="none">
                <a:solidFill>
                  <a:schemeClr val="dk2"/>
                </a:solidFill>
                <a:latin typeface="Arial"/>
                <a:ea typeface="Arial"/>
                <a:cs typeface="Arial"/>
                <a:sym typeface="Arial"/>
              </a:defRPr>
            </a:lvl1pPr>
            <a:lvl2pPr marR="0" lvl="1"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2pPr>
            <a:lvl3pPr marR="0" lvl="2"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3pPr>
            <a:lvl4pPr marR="0" lvl="3"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4pPr>
            <a:lvl5pPr marR="0" lvl="4"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5pPr>
            <a:lvl6pPr marR="0" lvl="5"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6pPr>
            <a:lvl7pPr marR="0" lvl="6"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7pPr>
            <a:lvl8pPr marR="0" lvl="7"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8pPr>
            <a:lvl9pPr marR="0" lvl="8"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9pPr>
          </a:lstStyle>
          <a:p>
            <a:pPr marL="361950" indent="-361950">
              <a:spcAft>
                <a:spcPts val="2400"/>
              </a:spcAft>
            </a:pPr>
            <a:r>
              <a:rPr lang="en-US" sz="2000" b="1" kern="0" dirty="0" smtClean="0">
                <a:solidFill>
                  <a:srgbClr val="0070C0"/>
                </a:solidFill>
              </a:rPr>
              <a:t>•	Resource use efficiency (land, water, agrochemicals, </a:t>
            </a:r>
            <a:r>
              <a:rPr lang="en-US" sz="2000" b="1" kern="0" dirty="0" err="1" smtClean="0">
                <a:solidFill>
                  <a:srgbClr val="0070C0"/>
                </a:solidFill>
              </a:rPr>
              <a:t>labour</a:t>
            </a:r>
            <a:r>
              <a:rPr lang="en-US" sz="2000" b="1" kern="0" dirty="0" smtClean="0">
                <a:solidFill>
                  <a:srgbClr val="0070C0"/>
                </a:solidFill>
              </a:rPr>
              <a:t>);</a:t>
            </a:r>
          </a:p>
          <a:p>
            <a:pPr marL="361950" indent="-361950">
              <a:spcAft>
                <a:spcPts val="2400"/>
              </a:spcAft>
            </a:pPr>
            <a:r>
              <a:rPr lang="en-US" sz="2000" b="1" kern="0" dirty="0" smtClean="0">
                <a:solidFill>
                  <a:srgbClr val="0070C0"/>
                </a:solidFill>
              </a:rPr>
              <a:t>•	GHG emissions (CH</a:t>
            </a:r>
            <a:r>
              <a:rPr lang="en-US" sz="2000" b="1" kern="0" baseline="-25000" dirty="0" smtClean="0">
                <a:solidFill>
                  <a:srgbClr val="0070C0"/>
                </a:solidFill>
              </a:rPr>
              <a:t>4</a:t>
            </a:r>
            <a:r>
              <a:rPr lang="en-US" sz="2000" b="1" kern="0" dirty="0" smtClean="0">
                <a:solidFill>
                  <a:srgbClr val="0070C0"/>
                </a:solidFill>
              </a:rPr>
              <a:t>, N</a:t>
            </a:r>
            <a:r>
              <a:rPr lang="en-US" sz="2000" b="1" kern="0" baseline="-25000" dirty="0" smtClean="0">
                <a:solidFill>
                  <a:srgbClr val="0070C0"/>
                </a:solidFill>
              </a:rPr>
              <a:t>2</a:t>
            </a:r>
            <a:r>
              <a:rPr lang="en-US" sz="2000" b="1" kern="0" dirty="0" smtClean="0">
                <a:solidFill>
                  <a:srgbClr val="0070C0"/>
                </a:solidFill>
              </a:rPr>
              <a:t>O, CO</a:t>
            </a:r>
            <a:r>
              <a:rPr lang="en-US" sz="2000" b="1" kern="0" baseline="-25000" dirty="0" smtClean="0">
                <a:solidFill>
                  <a:srgbClr val="0070C0"/>
                </a:solidFill>
              </a:rPr>
              <a:t>2</a:t>
            </a:r>
            <a:r>
              <a:rPr lang="en-US" sz="2000" b="1" kern="0" dirty="0" smtClean="0">
                <a:solidFill>
                  <a:srgbClr val="0070C0"/>
                </a:solidFill>
              </a:rPr>
              <a:t>);</a:t>
            </a:r>
          </a:p>
          <a:p>
            <a:pPr marL="361950" indent="-361950">
              <a:spcAft>
                <a:spcPts val="2400"/>
              </a:spcAft>
            </a:pPr>
            <a:r>
              <a:rPr lang="en-US" sz="2000" b="1" kern="0" dirty="0" smtClean="0">
                <a:solidFill>
                  <a:srgbClr val="0070C0"/>
                </a:solidFill>
              </a:rPr>
              <a:t>•	Impacts on ecosystem services;</a:t>
            </a:r>
          </a:p>
          <a:p>
            <a:pPr marL="361950" indent="-361950">
              <a:spcAft>
                <a:spcPts val="2400"/>
              </a:spcAft>
            </a:pPr>
            <a:r>
              <a:rPr lang="en-US" sz="2000" b="1" kern="0" dirty="0" smtClean="0">
                <a:solidFill>
                  <a:srgbClr val="0070C0"/>
                </a:solidFill>
              </a:rPr>
              <a:t>•	Soil impacts (e.g. salinization, arsenic, organic matter);</a:t>
            </a:r>
          </a:p>
          <a:p>
            <a:pPr marL="361950" indent="-361950">
              <a:spcAft>
                <a:spcPts val="2400"/>
              </a:spcAft>
            </a:pPr>
            <a:r>
              <a:rPr lang="en-US" sz="2000" b="1" kern="0" dirty="0" smtClean="0">
                <a:solidFill>
                  <a:srgbClr val="0070C0"/>
                </a:solidFill>
              </a:rPr>
              <a:t>•	Disease impacts (e.g. water-borne pathogens);</a:t>
            </a:r>
          </a:p>
          <a:p>
            <a:pPr marL="361950" indent="-361950">
              <a:spcAft>
                <a:spcPts val="2400"/>
              </a:spcAft>
            </a:pPr>
            <a:r>
              <a:rPr lang="en-US" sz="2000" b="1" kern="0" dirty="0" smtClean="0">
                <a:solidFill>
                  <a:srgbClr val="0070C0"/>
                </a:solidFill>
              </a:rPr>
              <a:t>•	Climate change impacts</a:t>
            </a:r>
          </a:p>
        </p:txBody>
      </p:sp>
      <p:pic>
        <p:nvPicPr>
          <p:cNvPr id="6" name="Picture 5" descr="http://www.un.org/News/dh/photos/large/2011/August/325558-rice.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2400" y="1254149"/>
            <a:ext cx="3094894" cy="2236423"/>
          </a:xfrm>
          <a:prstGeom prst="rect">
            <a:avLst/>
          </a:prstGeom>
          <a:noFill/>
          <a:ln>
            <a:solidFill>
              <a:srgbClr val="4F81BD"/>
            </a:solidFill>
          </a:ln>
          <a:extLst>
            <a:ext uri="{909E8E84-426E-40DD-AFC4-6F175D3DCCD1}">
              <a14:hiddenFill xmlns:a14="http://schemas.microsoft.com/office/drawing/2010/main">
                <a:solidFill>
                  <a:srgbClr val="FFFFFF"/>
                </a:solidFill>
              </a14:hiddenFill>
            </a:ext>
          </a:extLst>
        </p:spPr>
      </p:pic>
      <p:pic>
        <p:nvPicPr>
          <p:cNvPr id="7" name="Picture 11" descr="C:\Users\Wyn\Desktop\Rice cultivation map.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52400" y="3793252"/>
            <a:ext cx="3094894" cy="2084023"/>
          </a:xfrm>
          <a:prstGeom prst="rect">
            <a:avLst/>
          </a:prstGeom>
          <a:noFill/>
          <a:ln>
            <a:solidFill>
              <a:srgbClr val="4F81BD"/>
            </a:solidFill>
          </a:ln>
          <a:extLst>
            <a:ext uri="{909E8E84-426E-40DD-AFC4-6F175D3DCCD1}">
              <a14:hiddenFill xmlns:a14="http://schemas.microsoft.com/office/drawing/2010/main">
                <a:solidFill>
                  <a:srgbClr val="FFFFFF"/>
                </a:solidFill>
              </a14:hiddenFill>
            </a:ext>
          </a:extLst>
        </p:spPr>
      </p:pic>
      <p:pic>
        <p:nvPicPr>
          <p:cNvPr id="8"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6512" y="6068913"/>
            <a:ext cx="9302750" cy="1017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2247038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0"/>
        <p:cNvGrpSpPr/>
        <p:nvPr/>
      </p:nvGrpSpPr>
      <p:grpSpPr>
        <a:xfrm>
          <a:off x="0" y="0"/>
          <a:ext cx="0" cy="0"/>
          <a:chOff x="0" y="0"/>
          <a:chExt cx="0" cy="0"/>
        </a:xfrm>
      </p:grpSpPr>
      <p:sp>
        <p:nvSpPr>
          <p:cNvPr id="61" name="Shape 61"/>
          <p:cNvSpPr txBox="1">
            <a:spLocks noGrp="1"/>
          </p:cNvSpPr>
          <p:nvPr>
            <p:ph type="title"/>
          </p:nvPr>
        </p:nvSpPr>
        <p:spPr>
          <a:xfrm>
            <a:off x="530013" y="184467"/>
            <a:ext cx="7529927" cy="943253"/>
          </a:xfrm>
          <a:prstGeom prst="rect">
            <a:avLst/>
          </a:prstGeom>
        </p:spPr>
        <p:txBody>
          <a:bodyPr lIns="91410" tIns="91410" rIns="91410" bIns="91410" anchor="ctr" anchorCtr="0">
            <a:noAutofit/>
          </a:bodyPr>
          <a:lstStyle/>
          <a:p>
            <a:r>
              <a:rPr lang="en-US" sz="2400" b="1" dirty="0" smtClean="0">
                <a:solidFill>
                  <a:schemeClr val="accent5"/>
                </a:solidFill>
                <a:latin typeface="Candara" panose="020E0502030303020204" pitchFamily="34" charset="0"/>
              </a:rPr>
              <a:t>Annual </a:t>
            </a:r>
            <a:r>
              <a:rPr lang="en-US" sz="2400" b="1" dirty="0">
                <a:solidFill>
                  <a:schemeClr val="accent5"/>
                </a:solidFill>
                <a:latin typeface="Candara" panose="020E0502030303020204" pitchFamily="34" charset="0"/>
              </a:rPr>
              <a:t>global GHG footprint per </a:t>
            </a:r>
            <a:r>
              <a:rPr lang="en-US" sz="2400" b="1" dirty="0" smtClean="0">
                <a:solidFill>
                  <a:schemeClr val="accent5"/>
                </a:solidFill>
                <a:latin typeface="Candara" panose="020E0502030303020204" pitchFamily="34" charset="0"/>
              </a:rPr>
              <a:t>commodity:</a:t>
            </a:r>
            <a:endParaRPr sz="2400" b="1" dirty="0">
              <a:solidFill>
                <a:schemeClr val="accent5"/>
              </a:solidFill>
              <a:latin typeface="Candara" panose="020E0502030303020204" pitchFamily="34" charset="0"/>
            </a:endParaRPr>
          </a:p>
        </p:txBody>
      </p:sp>
      <p:pic>
        <p:nvPicPr>
          <p:cNvPr id="63" name="Shape 63"/>
          <p:cNvPicPr preferRelativeResize="0"/>
          <p:nvPr/>
        </p:nvPicPr>
        <p:blipFill>
          <a:blip r:embed="rId4">
            <a:alphaModFix/>
          </a:blip>
          <a:stretch>
            <a:fillRect/>
          </a:stretch>
        </p:blipFill>
        <p:spPr>
          <a:xfrm>
            <a:off x="8198361" y="297925"/>
            <a:ext cx="756175" cy="900150"/>
          </a:xfrm>
          <a:prstGeom prst="rect">
            <a:avLst/>
          </a:prstGeom>
          <a:noFill/>
          <a:ln>
            <a:noFill/>
          </a:ln>
        </p:spPr>
      </p:pic>
      <p:sp>
        <p:nvSpPr>
          <p:cNvPr id="5" name="Shape 61"/>
          <p:cNvSpPr txBox="1">
            <a:spLocks/>
          </p:cNvSpPr>
          <p:nvPr/>
        </p:nvSpPr>
        <p:spPr>
          <a:xfrm>
            <a:off x="547273" y="3352800"/>
            <a:ext cx="7529927" cy="943253"/>
          </a:xfrm>
          <a:prstGeom prst="rect">
            <a:avLst/>
          </a:prstGeom>
          <a:noFill/>
          <a:ln>
            <a:noFill/>
          </a:ln>
        </p:spPr>
        <p:txBody>
          <a:bodyPr lIns="91410" tIns="91410" rIns="91410" bIns="9141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ct val="100000"/>
              <a:buNone/>
              <a:defRPr sz="2800" b="0" i="0" u="none" strike="noStrike" cap="none">
                <a:solidFill>
                  <a:schemeClr val="dk1"/>
                </a:solidFill>
                <a:latin typeface="Arial"/>
                <a:ea typeface="Arial"/>
                <a:cs typeface="Arial"/>
                <a:sym typeface="Aria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a:r>
              <a:rPr lang="en-US" sz="2400" b="1" kern="0" dirty="0" smtClean="0">
                <a:solidFill>
                  <a:schemeClr val="accent5"/>
                </a:solidFill>
                <a:latin typeface="Candara" panose="020E0502030303020204" pitchFamily="34" charset="0"/>
              </a:rPr>
              <a:t>Annual global water scarcity footprint per commodity:</a:t>
            </a:r>
            <a:endParaRPr lang="en-US" sz="2400" b="1" kern="0" dirty="0">
              <a:solidFill>
                <a:schemeClr val="accent5"/>
              </a:solidFill>
              <a:latin typeface="Candara" panose="020E0502030303020204" pitchFamily="34" charset="0"/>
            </a:endParaRPr>
          </a:p>
        </p:txBody>
      </p:sp>
      <p:pic>
        <p:nvPicPr>
          <p:cNvPr id="7"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 y="971796"/>
            <a:ext cx="6920345" cy="25257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9600" y="4124325"/>
            <a:ext cx="6920345" cy="2352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Rectangle 8"/>
          <p:cNvSpPr/>
          <p:nvPr/>
        </p:nvSpPr>
        <p:spPr>
          <a:xfrm>
            <a:off x="533400" y="6474023"/>
            <a:ext cx="6920345" cy="307777"/>
          </a:xfrm>
          <a:prstGeom prst="rect">
            <a:avLst/>
          </a:prstGeom>
        </p:spPr>
        <p:txBody>
          <a:bodyPr wrap="square">
            <a:spAutoFit/>
          </a:bodyPr>
          <a:lstStyle/>
          <a:p>
            <a:r>
              <a:rPr lang="en-US" sz="1400" i="1" dirty="0" smtClean="0">
                <a:solidFill>
                  <a:prstClr val="black"/>
                </a:solidFill>
                <a:latin typeface="Helvetica" panose="020B0604020202030204" pitchFamily="34" charset="0"/>
              </a:rPr>
              <a:t>Source: Oxfam, 2016</a:t>
            </a:r>
            <a:endParaRPr lang="en-US" sz="1400" i="1" dirty="0">
              <a:solidFill>
                <a:prstClr val="black"/>
              </a:solidFill>
              <a:latin typeface="Helvetica" panose="020B0604020202030204" pitchFamily="34" charset="0"/>
            </a:endParaRPr>
          </a:p>
        </p:txBody>
      </p:sp>
    </p:spTree>
    <p:extLst>
      <p:ext uri="{BB962C8B-B14F-4D97-AF65-F5344CB8AC3E}">
        <p14:creationId xmlns:p14="http://schemas.microsoft.com/office/powerpoint/2010/main" val="227012187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0"/>
        <p:cNvGrpSpPr/>
        <p:nvPr/>
      </p:nvGrpSpPr>
      <p:grpSpPr>
        <a:xfrm>
          <a:off x="0" y="0"/>
          <a:ext cx="0" cy="0"/>
          <a:chOff x="0" y="0"/>
          <a:chExt cx="0" cy="0"/>
        </a:xfrm>
      </p:grpSpPr>
      <p:sp>
        <p:nvSpPr>
          <p:cNvPr id="61" name="Shape 61"/>
          <p:cNvSpPr txBox="1">
            <a:spLocks noGrp="1"/>
          </p:cNvSpPr>
          <p:nvPr>
            <p:ph type="title"/>
          </p:nvPr>
        </p:nvSpPr>
        <p:spPr>
          <a:xfrm>
            <a:off x="530013" y="184467"/>
            <a:ext cx="7529927" cy="943253"/>
          </a:xfrm>
          <a:prstGeom prst="rect">
            <a:avLst/>
          </a:prstGeom>
        </p:spPr>
        <p:txBody>
          <a:bodyPr lIns="91410" tIns="91410" rIns="91410" bIns="91410" anchor="ctr" anchorCtr="0">
            <a:noAutofit/>
          </a:bodyPr>
          <a:lstStyle/>
          <a:p>
            <a:r>
              <a:rPr lang="en-US" sz="2400" b="1" dirty="0" smtClean="0">
                <a:solidFill>
                  <a:schemeClr val="accent5"/>
                </a:solidFill>
                <a:latin typeface="Candara" panose="020E0502030303020204" pitchFamily="34" charset="0"/>
              </a:rPr>
              <a:t>Pesticide </a:t>
            </a:r>
            <a:r>
              <a:rPr lang="en-US" sz="2400" b="1" dirty="0">
                <a:solidFill>
                  <a:schemeClr val="accent5"/>
                </a:solidFill>
                <a:latin typeface="Candara" panose="020E0502030303020204" pitchFamily="34" charset="0"/>
              </a:rPr>
              <a:t>use: 0.4-3.8 kg </a:t>
            </a:r>
            <a:r>
              <a:rPr lang="en-US" sz="2400" b="1" dirty="0" err="1">
                <a:solidFill>
                  <a:schemeClr val="accent5"/>
                </a:solidFill>
                <a:latin typeface="Candara" panose="020E0502030303020204" pitchFamily="34" charset="0"/>
              </a:rPr>
              <a:t>a.i</a:t>
            </a:r>
            <a:r>
              <a:rPr lang="en-US" sz="2400" b="1" dirty="0">
                <a:solidFill>
                  <a:schemeClr val="accent5"/>
                </a:solidFill>
                <a:latin typeface="Candara" panose="020E0502030303020204" pitchFamily="34" charset="0"/>
              </a:rPr>
              <a:t>./ha </a:t>
            </a:r>
            <a:endParaRPr sz="2400" b="1" dirty="0">
              <a:solidFill>
                <a:schemeClr val="accent5"/>
              </a:solidFill>
              <a:latin typeface="Candara" panose="020E0502030303020204" pitchFamily="34" charset="0"/>
            </a:endParaRPr>
          </a:p>
        </p:txBody>
      </p:sp>
      <p:sp>
        <p:nvSpPr>
          <p:cNvPr id="62" name="Shape 62"/>
          <p:cNvSpPr txBox="1">
            <a:spLocks noGrp="1"/>
          </p:cNvSpPr>
          <p:nvPr>
            <p:ph type="body" idx="1"/>
          </p:nvPr>
        </p:nvSpPr>
        <p:spPr>
          <a:xfrm>
            <a:off x="193870" y="1123968"/>
            <a:ext cx="8410622" cy="4311865"/>
          </a:xfrm>
          <a:prstGeom prst="rect">
            <a:avLst/>
          </a:prstGeom>
        </p:spPr>
        <p:txBody>
          <a:bodyPr lIns="91410" tIns="91410" rIns="91410" bIns="91410" anchor="t" anchorCtr="0">
            <a:noAutofit/>
          </a:bodyPr>
          <a:lstStyle/>
          <a:p>
            <a:pPr lvl="5">
              <a:lnSpc>
                <a:spcPct val="100000"/>
              </a:lnSpc>
              <a:spcAft>
                <a:spcPts val="0"/>
              </a:spcAft>
            </a:pPr>
            <a:endParaRPr lang="en-US" sz="1800" b="1" dirty="0">
              <a:solidFill>
                <a:srgbClr val="0070C0"/>
              </a:solidFill>
              <a:latin typeface="Candara" panose="020E0502030303020204" pitchFamily="34" charset="0"/>
            </a:endParaRPr>
          </a:p>
          <a:p>
            <a:endParaRPr lang="en-US" sz="2200" b="1" dirty="0">
              <a:solidFill>
                <a:schemeClr val="tx1"/>
              </a:solidFill>
              <a:latin typeface="Candara" panose="020E0502030303020204" pitchFamily="34" charset="0"/>
            </a:endParaRPr>
          </a:p>
        </p:txBody>
      </p:sp>
      <p:pic>
        <p:nvPicPr>
          <p:cNvPr id="63" name="Shape 63"/>
          <p:cNvPicPr preferRelativeResize="0"/>
          <p:nvPr/>
        </p:nvPicPr>
        <p:blipFill>
          <a:blip r:embed="rId4">
            <a:alphaModFix/>
          </a:blip>
          <a:stretch>
            <a:fillRect/>
          </a:stretch>
        </p:blipFill>
        <p:spPr>
          <a:xfrm>
            <a:off x="8198361" y="297925"/>
            <a:ext cx="756175" cy="900150"/>
          </a:xfrm>
          <a:prstGeom prst="rect">
            <a:avLst/>
          </a:prstGeom>
          <a:noFill/>
          <a:ln>
            <a:noFill/>
          </a:ln>
        </p:spPr>
      </p:pic>
      <p:grpSp>
        <p:nvGrpSpPr>
          <p:cNvPr id="5" name="Content Placeholder 3"/>
          <p:cNvGrpSpPr>
            <a:grpSpLocks noGrp="1"/>
          </p:cNvGrpSpPr>
          <p:nvPr/>
        </p:nvGrpSpPr>
        <p:grpSpPr bwMode="auto">
          <a:xfrm>
            <a:off x="290930" y="1738825"/>
            <a:ext cx="7557670" cy="4509575"/>
            <a:chOff x="0" y="1008"/>
            <a:chExt cx="5288" cy="3350"/>
          </a:xfrm>
        </p:grpSpPr>
        <p:sp>
          <p:nvSpPr>
            <p:cNvPr id="6" name="Text Box 4"/>
            <p:cNvSpPr txBox="1">
              <a:spLocks noChangeArrowheads="1"/>
            </p:cNvSpPr>
            <p:nvPr/>
          </p:nvSpPr>
          <p:spPr bwMode="auto">
            <a:xfrm>
              <a:off x="0" y="1008"/>
              <a:ext cx="3360" cy="316"/>
            </a:xfrm>
            <a:prstGeom prst="rect">
              <a:avLst/>
            </a:prstGeom>
            <a:noFill/>
            <a:ln w="19050" algn="ctr">
              <a:noFill/>
              <a:miter lim="800000"/>
              <a:headEnd/>
              <a:tailEnd type="none" w="lg" len="lg"/>
            </a:ln>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200" b="0" i="0" u="none" strike="noStrike" kern="0" cap="none" spc="0" normalizeH="0" baseline="0" noProof="0" smtClean="0">
                  <a:ln>
                    <a:noFill/>
                  </a:ln>
                  <a:solidFill>
                    <a:prstClr val="black"/>
                  </a:solidFill>
                  <a:effectLst/>
                  <a:uLnTx/>
                  <a:uFillTx/>
                  <a:latin typeface="Calibri" pitchFamily="34" charset="0"/>
                  <a:ea typeface="SimSun" pitchFamily="2" charset="-122"/>
                </a:rPr>
                <a:t>Ecological breakdown</a:t>
              </a:r>
            </a:p>
          </p:txBody>
        </p:sp>
        <p:pic>
          <p:nvPicPr>
            <p:cNvPr id="7" name="Picture 5" descr="IMG_2815"/>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2160" y="2352"/>
              <a:ext cx="2352" cy="1764"/>
            </a:xfrm>
            <a:prstGeom prst="rect">
              <a:avLst/>
            </a:prstGeom>
            <a:noFill/>
            <a:ln w="9525">
              <a:noFill/>
              <a:miter lim="800000"/>
              <a:headEnd/>
              <a:tailEnd/>
            </a:ln>
          </p:spPr>
        </p:pic>
        <p:sp>
          <p:nvSpPr>
            <p:cNvPr id="8" name="Text Box 6"/>
            <p:cNvSpPr txBox="1">
              <a:spLocks noChangeArrowheads="1"/>
            </p:cNvSpPr>
            <p:nvPr/>
          </p:nvSpPr>
          <p:spPr bwMode="auto">
            <a:xfrm>
              <a:off x="2792" y="4110"/>
              <a:ext cx="2359" cy="248"/>
            </a:xfrm>
            <a:prstGeom prst="rect">
              <a:avLst/>
            </a:prstGeom>
            <a:noFill/>
            <a:ln w="9525" algn="ctr">
              <a:noFill/>
              <a:miter lim="800000"/>
              <a:headEnd/>
              <a:tailEnd/>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1" u="none" strike="noStrike" kern="0" cap="none" spc="0" normalizeH="0" baseline="0" noProof="0" smtClean="0">
                  <a:ln>
                    <a:noFill/>
                  </a:ln>
                  <a:solidFill>
                    <a:prstClr val="black"/>
                  </a:solidFill>
                  <a:effectLst/>
                  <a:uLnTx/>
                  <a:uFillTx/>
                  <a:latin typeface="Calibri" pitchFamily="34" charset="0"/>
                  <a:ea typeface="SimSun" pitchFamily="2" charset="-122"/>
                </a:rPr>
                <a:t>China, Thailand, Vietnam, Korea, Japan,…</a:t>
              </a:r>
            </a:p>
          </p:txBody>
        </p:sp>
        <p:pic>
          <p:nvPicPr>
            <p:cNvPr id="9" name="Picture 7" descr="DSC_3584a"/>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336" y="1296"/>
              <a:ext cx="1691" cy="2544"/>
            </a:xfrm>
            <a:prstGeom prst="rect">
              <a:avLst/>
            </a:prstGeom>
            <a:noFill/>
            <a:ln w="9525">
              <a:noFill/>
              <a:miter lim="800000"/>
              <a:headEnd/>
              <a:tailEnd/>
            </a:ln>
          </p:spPr>
        </p:pic>
        <p:pic>
          <p:nvPicPr>
            <p:cNvPr id="10" name="Picture 8" descr="HCM Aug2006 Trip 280"/>
            <p:cNvPicPr>
              <a:picLocks noChangeAspect="1" noChangeArrowheads="1"/>
            </p:cNvPicPr>
            <p:nvPr/>
          </p:nvPicPr>
          <p:blipFill>
            <a:blip r:embed="rId7" cstate="email">
              <a:lum contrast="30000"/>
              <a:extLst>
                <a:ext uri="{28A0092B-C50C-407E-A947-70E740481C1C}">
                  <a14:useLocalDpi xmlns:a14="http://schemas.microsoft.com/office/drawing/2010/main"/>
                </a:ext>
              </a:extLst>
            </a:blip>
            <a:srcRect/>
            <a:stretch>
              <a:fillRect/>
            </a:stretch>
          </p:blipFill>
          <p:spPr bwMode="auto">
            <a:xfrm>
              <a:off x="3168" y="1056"/>
              <a:ext cx="2120" cy="1590"/>
            </a:xfrm>
            <a:prstGeom prst="rect">
              <a:avLst/>
            </a:prstGeom>
            <a:noFill/>
            <a:ln w="38100">
              <a:noFill/>
              <a:miter lim="800000"/>
              <a:headEnd/>
              <a:tailEnd/>
            </a:ln>
          </p:spPr>
        </p:pic>
        <p:sp>
          <p:nvSpPr>
            <p:cNvPr id="11" name="Rectangle 9"/>
            <p:cNvSpPr>
              <a:spLocks noChangeArrowheads="1"/>
            </p:cNvSpPr>
            <p:nvPr/>
          </p:nvSpPr>
          <p:spPr bwMode="auto">
            <a:xfrm>
              <a:off x="3792" y="1059"/>
              <a:ext cx="1007" cy="270"/>
            </a:xfrm>
            <a:prstGeom prst="rect">
              <a:avLst/>
            </a:prstGeom>
            <a:noFill/>
            <a:ln w="19050" algn="ctr">
              <a:noFill/>
              <a:miter lim="800000"/>
              <a:headEnd/>
              <a:tailEnd type="none" w="lg" len="lg"/>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white"/>
                  </a:solidFill>
                  <a:effectLst/>
                  <a:uLnTx/>
                  <a:uFillTx/>
                  <a:latin typeface="Calibri" pitchFamily="34" charset="0"/>
                  <a:ea typeface="SimSun" pitchFamily="2" charset="-122"/>
                </a:rPr>
                <a:t> Virus diseases</a:t>
              </a:r>
            </a:p>
          </p:txBody>
        </p:sp>
        <p:sp>
          <p:nvSpPr>
            <p:cNvPr id="12" name="Rectangle 10"/>
            <p:cNvSpPr>
              <a:spLocks noChangeArrowheads="1"/>
            </p:cNvSpPr>
            <p:nvPr/>
          </p:nvSpPr>
          <p:spPr bwMode="auto">
            <a:xfrm>
              <a:off x="2160" y="3843"/>
              <a:ext cx="901" cy="270"/>
            </a:xfrm>
            <a:prstGeom prst="rect">
              <a:avLst/>
            </a:prstGeom>
            <a:noFill/>
            <a:ln w="19050" algn="ctr">
              <a:noFill/>
              <a:miter lim="800000"/>
              <a:headEnd/>
              <a:tailEnd type="none" w="lg" len="lg"/>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smtClean="0">
                  <a:ln>
                    <a:noFill/>
                  </a:ln>
                  <a:solidFill>
                    <a:prstClr val="white"/>
                  </a:solidFill>
                  <a:effectLst/>
                  <a:uLnTx/>
                  <a:uFillTx/>
                  <a:latin typeface="Calibri" pitchFamily="34" charset="0"/>
                  <a:ea typeface="SimSun" pitchFamily="2" charset="-122"/>
                </a:rPr>
                <a:t>Hopper burn</a:t>
              </a:r>
            </a:p>
          </p:txBody>
        </p:sp>
        <p:sp>
          <p:nvSpPr>
            <p:cNvPr id="13" name="Line 11"/>
            <p:cNvSpPr>
              <a:spLocks noChangeShapeType="1"/>
            </p:cNvSpPr>
            <p:nvPr/>
          </p:nvSpPr>
          <p:spPr bwMode="auto">
            <a:xfrm flipV="1">
              <a:off x="2064" y="1248"/>
              <a:ext cx="1920" cy="384"/>
            </a:xfrm>
            <a:prstGeom prst="line">
              <a:avLst/>
            </a:prstGeom>
            <a:noFill/>
            <a:ln w="19050">
              <a:solidFill>
                <a:sysClr val="windowText" lastClr="000000"/>
              </a:solidFill>
              <a:round/>
              <a:headEnd/>
              <a:tailEnd type="stealth" w="lg" len="lg"/>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latin typeface="Calibri"/>
              </a:endParaRPr>
            </a:p>
          </p:txBody>
        </p:sp>
        <p:sp>
          <p:nvSpPr>
            <p:cNvPr id="14" name="Line 12"/>
            <p:cNvSpPr>
              <a:spLocks noChangeShapeType="1"/>
            </p:cNvSpPr>
            <p:nvPr/>
          </p:nvSpPr>
          <p:spPr bwMode="auto">
            <a:xfrm>
              <a:off x="2064" y="1776"/>
              <a:ext cx="672" cy="1152"/>
            </a:xfrm>
            <a:prstGeom prst="line">
              <a:avLst/>
            </a:prstGeom>
            <a:noFill/>
            <a:ln w="19050">
              <a:solidFill>
                <a:sysClr val="windowText" lastClr="000000"/>
              </a:solidFill>
              <a:round/>
              <a:headEnd/>
              <a:tailEnd type="stealth" w="lg" len="lg"/>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latin typeface="Calibri"/>
              </a:endParaRPr>
            </a:p>
          </p:txBody>
        </p:sp>
        <p:sp>
          <p:nvSpPr>
            <p:cNvPr id="15" name="Rectangle 13"/>
            <p:cNvSpPr>
              <a:spLocks noChangeArrowheads="1"/>
            </p:cNvSpPr>
            <p:nvPr/>
          </p:nvSpPr>
          <p:spPr bwMode="auto">
            <a:xfrm>
              <a:off x="384" y="3555"/>
              <a:ext cx="1014" cy="270"/>
            </a:xfrm>
            <a:prstGeom prst="rect">
              <a:avLst/>
            </a:prstGeom>
            <a:noFill/>
            <a:ln w="19050" algn="ctr">
              <a:noFill/>
              <a:miter lim="800000"/>
              <a:headEnd/>
              <a:tailEnd type="none" w="lg" len="lg"/>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smtClean="0">
                  <a:ln>
                    <a:noFill/>
                  </a:ln>
                  <a:solidFill>
                    <a:prstClr val="white"/>
                  </a:solidFill>
                  <a:effectLst/>
                  <a:uLnTx/>
                  <a:uFillTx/>
                  <a:latin typeface="Calibri" pitchFamily="34" charset="0"/>
                  <a:ea typeface="SimSun" pitchFamily="2" charset="-122"/>
                </a:rPr>
                <a:t>BPH outbreaks</a:t>
              </a:r>
            </a:p>
          </p:txBody>
        </p:sp>
      </p:grpSp>
    </p:spTree>
    <p:extLst>
      <p:ext uri="{BB962C8B-B14F-4D97-AF65-F5344CB8AC3E}">
        <p14:creationId xmlns:p14="http://schemas.microsoft.com/office/powerpoint/2010/main" val="90916637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0"/>
        <p:cNvGrpSpPr/>
        <p:nvPr/>
      </p:nvGrpSpPr>
      <p:grpSpPr>
        <a:xfrm>
          <a:off x="0" y="0"/>
          <a:ext cx="0" cy="0"/>
          <a:chOff x="0" y="0"/>
          <a:chExt cx="0" cy="0"/>
        </a:xfrm>
      </p:grpSpPr>
      <p:sp>
        <p:nvSpPr>
          <p:cNvPr id="61" name="Shape 61"/>
          <p:cNvSpPr txBox="1">
            <a:spLocks noGrp="1"/>
          </p:cNvSpPr>
          <p:nvPr>
            <p:ph type="title"/>
          </p:nvPr>
        </p:nvSpPr>
        <p:spPr>
          <a:xfrm>
            <a:off x="530013" y="184467"/>
            <a:ext cx="7529927" cy="943253"/>
          </a:xfrm>
          <a:prstGeom prst="rect">
            <a:avLst/>
          </a:prstGeom>
        </p:spPr>
        <p:txBody>
          <a:bodyPr lIns="91410" tIns="91410" rIns="91410" bIns="91410" anchor="ctr" anchorCtr="0">
            <a:noAutofit/>
          </a:bodyPr>
          <a:lstStyle/>
          <a:p>
            <a:r>
              <a:rPr lang="en-US" sz="2400" b="1" dirty="0" smtClean="0">
                <a:solidFill>
                  <a:schemeClr val="accent5"/>
                </a:solidFill>
                <a:latin typeface="Candara" panose="020E0502030303020204" pitchFamily="34" charset="0"/>
              </a:rPr>
              <a:t>Fertilizer </a:t>
            </a:r>
            <a:r>
              <a:rPr lang="en-US" sz="2400" b="1" dirty="0">
                <a:solidFill>
                  <a:schemeClr val="accent5"/>
                </a:solidFill>
                <a:latin typeface="Candara" panose="020E0502030303020204" pitchFamily="34" charset="0"/>
              </a:rPr>
              <a:t>N use: from 25 to &gt;250 kg/ha/season</a:t>
            </a:r>
            <a:endParaRPr sz="2400" b="1" dirty="0">
              <a:solidFill>
                <a:schemeClr val="accent5"/>
              </a:solidFill>
              <a:latin typeface="Candara" panose="020E0502030303020204" pitchFamily="34" charset="0"/>
            </a:endParaRPr>
          </a:p>
        </p:txBody>
      </p:sp>
      <p:sp>
        <p:nvSpPr>
          <p:cNvPr id="62" name="Shape 62"/>
          <p:cNvSpPr txBox="1">
            <a:spLocks noGrp="1"/>
          </p:cNvSpPr>
          <p:nvPr>
            <p:ph type="body" idx="1"/>
          </p:nvPr>
        </p:nvSpPr>
        <p:spPr>
          <a:xfrm>
            <a:off x="193870" y="1123968"/>
            <a:ext cx="8410622" cy="4311865"/>
          </a:xfrm>
          <a:prstGeom prst="rect">
            <a:avLst/>
          </a:prstGeom>
        </p:spPr>
        <p:txBody>
          <a:bodyPr lIns="91410" tIns="91410" rIns="91410" bIns="91410" anchor="t" anchorCtr="0">
            <a:noAutofit/>
          </a:bodyPr>
          <a:lstStyle/>
          <a:p>
            <a:pPr lvl="5">
              <a:lnSpc>
                <a:spcPct val="100000"/>
              </a:lnSpc>
              <a:spcAft>
                <a:spcPts val="0"/>
              </a:spcAft>
            </a:pPr>
            <a:endParaRPr lang="en-US" sz="1800" b="1" dirty="0">
              <a:solidFill>
                <a:srgbClr val="0070C0"/>
              </a:solidFill>
              <a:latin typeface="Candara" panose="020E0502030303020204" pitchFamily="34" charset="0"/>
            </a:endParaRPr>
          </a:p>
          <a:p>
            <a:endParaRPr lang="en-US" sz="2200" b="1" dirty="0">
              <a:solidFill>
                <a:schemeClr val="tx1"/>
              </a:solidFill>
              <a:latin typeface="Candara" panose="020E0502030303020204" pitchFamily="34" charset="0"/>
            </a:endParaRPr>
          </a:p>
        </p:txBody>
      </p:sp>
      <p:pic>
        <p:nvPicPr>
          <p:cNvPr id="63" name="Shape 63"/>
          <p:cNvPicPr preferRelativeResize="0"/>
          <p:nvPr/>
        </p:nvPicPr>
        <p:blipFill>
          <a:blip r:embed="rId4">
            <a:alphaModFix/>
          </a:blip>
          <a:stretch>
            <a:fillRect/>
          </a:stretch>
        </p:blipFill>
        <p:spPr>
          <a:xfrm>
            <a:off x="8198361" y="297925"/>
            <a:ext cx="756175" cy="900150"/>
          </a:xfrm>
          <a:prstGeom prst="rect">
            <a:avLst/>
          </a:prstGeom>
          <a:noFill/>
          <a:ln>
            <a:noFill/>
          </a:ln>
        </p:spPr>
      </p:pic>
      <p:pic>
        <p:nvPicPr>
          <p:cNvPr id="5"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33800" y="3590925"/>
            <a:ext cx="4175125" cy="3132137"/>
          </a:xfrm>
          <a:prstGeom prst="rect">
            <a:avLst/>
          </a:prstGeom>
          <a:noFill/>
          <a:ln w="9525">
            <a:noFill/>
            <a:miter lim="800000"/>
            <a:headEnd/>
            <a:tailEnd/>
          </a:ln>
        </p:spPr>
      </p:pic>
      <p:sp>
        <p:nvSpPr>
          <p:cNvPr id="6" name="Rectangle 8"/>
          <p:cNvSpPr>
            <a:spLocks noChangeArrowheads="1"/>
          </p:cNvSpPr>
          <p:nvPr/>
        </p:nvSpPr>
        <p:spPr bwMode="auto">
          <a:xfrm>
            <a:off x="5821362" y="3074313"/>
            <a:ext cx="1494896" cy="430887"/>
          </a:xfrm>
          <a:prstGeom prst="rect">
            <a:avLst/>
          </a:prstGeom>
          <a:noFill/>
          <a:ln w="19050" algn="ctr">
            <a:noFill/>
            <a:miter lim="800000"/>
            <a:headEnd/>
            <a:tailEnd type="none" w="lg" len="lg"/>
          </a:ln>
        </p:spPr>
        <p:txBody>
          <a:bodyPr wrap="none">
            <a:spAutoFit/>
          </a:bodyPr>
          <a:lstStyle/>
          <a:p>
            <a:r>
              <a:rPr lang="en-US" sz="2200" dirty="0">
                <a:latin typeface="Calibri" pitchFamily="34" charset="0"/>
                <a:ea typeface="SimSun" pitchFamily="2" charset="-122"/>
              </a:rPr>
              <a:t>Too much…</a:t>
            </a:r>
          </a:p>
        </p:txBody>
      </p:sp>
      <p:grpSp>
        <p:nvGrpSpPr>
          <p:cNvPr id="7" name="Group 12"/>
          <p:cNvGrpSpPr>
            <a:grpSpLocks/>
          </p:cNvGrpSpPr>
          <p:nvPr/>
        </p:nvGrpSpPr>
        <p:grpSpPr bwMode="auto">
          <a:xfrm>
            <a:off x="685800" y="1231900"/>
            <a:ext cx="3886200" cy="3371850"/>
            <a:chOff x="2976" y="1056"/>
            <a:chExt cx="2448" cy="2124"/>
          </a:xfrm>
        </p:grpSpPr>
        <p:pic>
          <p:nvPicPr>
            <p:cNvPr id="8" name="Picture 9" descr="IMG_320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76" y="1344"/>
              <a:ext cx="2448" cy="1836"/>
            </a:xfrm>
            <a:prstGeom prst="rect">
              <a:avLst/>
            </a:prstGeom>
            <a:noFill/>
            <a:ln w="9525">
              <a:noFill/>
              <a:miter lim="800000"/>
              <a:headEnd/>
              <a:tailEnd/>
            </a:ln>
          </p:spPr>
        </p:pic>
        <p:sp>
          <p:nvSpPr>
            <p:cNvPr id="9" name="Rectangle 10"/>
            <p:cNvSpPr>
              <a:spLocks noChangeArrowheads="1"/>
            </p:cNvSpPr>
            <p:nvPr/>
          </p:nvSpPr>
          <p:spPr bwMode="auto">
            <a:xfrm>
              <a:off x="3120" y="1056"/>
              <a:ext cx="865" cy="271"/>
            </a:xfrm>
            <a:prstGeom prst="rect">
              <a:avLst/>
            </a:prstGeom>
            <a:noFill/>
            <a:ln w="19050" algn="ctr">
              <a:noFill/>
              <a:miter lim="800000"/>
              <a:headEnd/>
              <a:tailEnd type="none" w="lg" len="lg"/>
            </a:ln>
          </p:spPr>
          <p:txBody>
            <a:bodyPr wrap="none">
              <a:spAutoFit/>
            </a:bodyPr>
            <a:lstStyle/>
            <a:p>
              <a:r>
                <a:rPr lang="en-US" sz="2200">
                  <a:latin typeface="Calibri" pitchFamily="34" charset="0"/>
                  <a:ea typeface="SimSun" pitchFamily="2" charset="-122"/>
                </a:rPr>
                <a:t>Too little…</a:t>
              </a:r>
            </a:p>
          </p:txBody>
        </p:sp>
        <p:sp>
          <p:nvSpPr>
            <p:cNvPr id="10" name="Text Box 11"/>
            <p:cNvSpPr txBox="1">
              <a:spLocks noChangeArrowheads="1"/>
            </p:cNvSpPr>
            <p:nvPr/>
          </p:nvSpPr>
          <p:spPr bwMode="auto">
            <a:xfrm>
              <a:off x="2976" y="2928"/>
              <a:ext cx="1776" cy="212"/>
            </a:xfrm>
            <a:prstGeom prst="rect">
              <a:avLst/>
            </a:prstGeom>
            <a:noFill/>
            <a:ln w="19050" algn="ctr">
              <a:noFill/>
              <a:miter lim="800000"/>
              <a:headEnd/>
              <a:tailEnd/>
            </a:ln>
            <a:effectLst/>
          </p:spPr>
          <p:txBody>
            <a:bodyPr>
              <a:spAutoFit/>
            </a:bodyPr>
            <a:lstStyle/>
            <a:p>
              <a:pPr algn="ctr" fontAlgn="auto">
                <a:spcBef>
                  <a:spcPts val="0"/>
                </a:spcBef>
                <a:spcAft>
                  <a:spcPts val="0"/>
                </a:spcAft>
                <a:defRPr/>
              </a:pPr>
              <a:r>
                <a:rPr kumimoji="1" lang="en-US" altLang="zh-CN" sz="1600" b="1">
                  <a:solidFill>
                    <a:schemeClr val="bg1"/>
                  </a:solidFill>
                  <a:effectLst>
                    <a:outerShdw blurRad="38100" dist="38100" dir="2700000" algn="tl">
                      <a:srgbClr val="000000"/>
                    </a:outerShdw>
                  </a:effectLst>
                  <a:latin typeface="+mn-lt"/>
                  <a:ea typeface="SimHei" pitchFamily="2" charset="-122"/>
                  <a:cs typeface="+mn-cs"/>
                </a:rPr>
                <a:t>Mandalay, Myanmar</a:t>
              </a:r>
              <a:endParaRPr kumimoji="1" lang="en-US" altLang="zh-CN" sz="1600" b="1">
                <a:solidFill>
                  <a:schemeClr val="bg1"/>
                </a:solidFill>
                <a:effectLst>
                  <a:outerShdw blurRad="38100" dist="38100" dir="2700000" algn="tl">
                    <a:srgbClr val="000000"/>
                  </a:outerShdw>
                </a:effectLst>
                <a:latin typeface="+mn-lt"/>
                <a:cs typeface="+mn-cs"/>
              </a:endParaRPr>
            </a:p>
          </p:txBody>
        </p:sp>
      </p:grpSp>
    </p:spTree>
    <p:extLst>
      <p:ext uri="{BB962C8B-B14F-4D97-AF65-F5344CB8AC3E}">
        <p14:creationId xmlns:p14="http://schemas.microsoft.com/office/powerpoint/2010/main" val="201993838"/>
      </p:ext>
    </p:extLst>
  </p:cSld>
  <p:clrMapOvr>
    <a:masterClrMapping/>
  </p:clrMapOvr>
  <p:timing>
    <p:tnLst>
      <p:par>
        <p:cTn id="1" dur="indefinite" restart="never" nodeType="tmRoot"/>
      </p:par>
    </p:tnLst>
  </p:timing>
</p:sld>
</file>

<file path=ppt/theme/theme1.xml><?xml version="1.0" encoding="utf-8"?>
<a:theme xmlns:a="http://schemas.openxmlformats.org/drawingml/2006/main" name="Intro cocoa">
  <a:themeElements>
    <a:clrScheme name="Aangepast 1">
      <a:dk1>
        <a:srgbClr val="225B6B"/>
      </a:dk1>
      <a:lt1>
        <a:sysClr val="window" lastClr="FFFFFF"/>
      </a:lt1>
      <a:dk2>
        <a:srgbClr val="8E002B"/>
      </a:dk2>
      <a:lt2>
        <a:srgbClr val="CBE8E5"/>
      </a:lt2>
      <a:accent1>
        <a:srgbClr val="00A49A"/>
      </a:accent1>
      <a:accent2>
        <a:srgbClr val="84B154"/>
      </a:accent2>
      <a:accent3>
        <a:srgbClr val="D2310B"/>
      </a:accent3>
      <a:accent4>
        <a:srgbClr val="F4901E"/>
      </a:accent4>
      <a:accent5>
        <a:srgbClr val="FFFFFF"/>
      </a:accent5>
      <a:accent6>
        <a:srgbClr val="FFFFFF"/>
      </a:accent6>
      <a:hlink>
        <a:srgbClr val="0000FF"/>
      </a:hlink>
      <a:folHlink>
        <a:srgbClr val="800080"/>
      </a:folHlink>
    </a:clrScheme>
    <a:fontScheme name="Avondschemering">
      <a:majorFont>
        <a:latin typeface="Corbel"/>
        <a:ea typeface=""/>
        <a:cs typeface=""/>
        <a:font script="Jpan" typeface="ヒラギノ角ゴ Pro W3"/>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a:ea typeface=""/>
        <a:cs typeface=""/>
        <a:font script="Jpan" typeface="ヒラギノ角ゴ Pro W3"/>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Empty">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simple-light-2">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1_simple-light-2">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2_simple-light-2">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otalTime>9623</TotalTime>
  <Words>2756</Words>
  <Application>Microsoft Office PowerPoint</Application>
  <PresentationFormat>On-screen Show (4:3)</PresentationFormat>
  <Paragraphs>318</Paragraphs>
  <Slides>26</Slides>
  <Notes>24</Notes>
  <HiddenSlides>0</HiddenSlides>
  <MMClips>0</MMClips>
  <ScaleCrop>false</ScaleCrop>
  <HeadingPairs>
    <vt:vector size="4" baseType="variant">
      <vt:variant>
        <vt:lpstr>Theme</vt:lpstr>
      </vt:variant>
      <vt:variant>
        <vt:i4>7</vt:i4>
      </vt:variant>
      <vt:variant>
        <vt:lpstr>Slide Titles</vt:lpstr>
      </vt:variant>
      <vt:variant>
        <vt:i4>26</vt:i4>
      </vt:variant>
    </vt:vector>
  </HeadingPairs>
  <TitlesOfParts>
    <vt:vector size="33" baseType="lpstr">
      <vt:lpstr>Intro cocoa</vt:lpstr>
      <vt:lpstr>Empty</vt:lpstr>
      <vt:lpstr>3_Office Theme</vt:lpstr>
      <vt:lpstr>4_Office Theme</vt:lpstr>
      <vt:lpstr>simple-light-2</vt:lpstr>
      <vt:lpstr>1_simple-light-2</vt:lpstr>
      <vt:lpstr>2_simple-light-2</vt:lpstr>
      <vt:lpstr>PowerPoint Presentation</vt:lpstr>
      <vt:lpstr>Applying an Integrated Approach:  THE SUSTAINABLE RICE PLATFORM</vt:lpstr>
      <vt:lpstr>The world eats rice: about 480 m MT per year</vt:lpstr>
      <vt:lpstr>Rice: meeting future demand</vt:lpstr>
      <vt:lpstr>Production challenges: Rising demand, falling productivity</vt:lpstr>
      <vt:lpstr>Rice sustainability challenges</vt:lpstr>
      <vt:lpstr>Annual global GHG footprint per commodity:</vt:lpstr>
      <vt:lpstr>Pesticide use: 0.4-3.8 kg a.i./ha </vt:lpstr>
      <vt:lpstr>Fertilizer N use: from 25 to &gt;250 kg/ha/season</vt:lpstr>
      <vt:lpstr>Pressure on Labour</vt:lpstr>
      <vt:lpstr>Proven climate-smart technologies</vt:lpstr>
      <vt:lpstr>Mobilizing the rice value chain</vt:lpstr>
      <vt:lpstr>PowerPoint Presentation</vt:lpstr>
      <vt:lpstr>PowerPoint Presentation</vt:lpstr>
      <vt:lpstr>A global multi-stakeholder partnership to drive impact </vt:lpstr>
      <vt:lpstr>PowerPoint Presentation</vt:lpstr>
      <vt:lpstr>The building blocks…</vt:lpstr>
      <vt:lpstr>Driving best practice: the SRP Standard and Performance Indicators</vt:lpstr>
      <vt:lpstr>PowerPoint Presentation</vt:lpstr>
      <vt:lpstr>A compact standard</vt:lpstr>
      <vt:lpstr>SRP Standard and Indicators:  Measure the sustainability of any rice system </vt:lpstr>
      <vt:lpstr>SRP development trajectory</vt:lpstr>
      <vt:lpstr>Multi-country field validation programme</vt:lpstr>
      <vt:lpstr>PowerPoint Presentation</vt:lpstr>
      <vt:lpstr>Get updated</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SRP- Mainstreaming Sustainable Rice</dc:title>
  <dc:creator>W W Ellis</dc:creator>
  <cp:lastModifiedBy>Wyn</cp:lastModifiedBy>
  <cp:revision>492</cp:revision>
  <cp:lastPrinted>2016-11-24T08:21:05Z</cp:lastPrinted>
  <dcterms:created xsi:type="dcterms:W3CDTF">2014-06-08T06:02:11Z</dcterms:created>
  <dcterms:modified xsi:type="dcterms:W3CDTF">2017-01-02T11:33:29Z</dcterms:modified>
</cp:coreProperties>
</file>